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3"/>
  </p:notesMasterIdLst>
  <p:sldIdLst>
    <p:sldId id="256" r:id="rId2"/>
    <p:sldId id="258" r:id="rId3"/>
    <p:sldId id="260" r:id="rId4"/>
    <p:sldId id="261" r:id="rId5"/>
    <p:sldId id="325" r:id="rId6"/>
    <p:sldId id="263" r:id="rId7"/>
    <p:sldId id="265" r:id="rId8"/>
    <p:sldId id="266" r:id="rId9"/>
    <p:sldId id="330" r:id="rId10"/>
    <p:sldId id="326" r:id="rId11"/>
    <p:sldId id="327" r:id="rId12"/>
    <p:sldId id="328" r:id="rId13"/>
    <p:sldId id="273" r:id="rId14"/>
    <p:sldId id="282" r:id="rId15"/>
    <p:sldId id="287" r:id="rId16"/>
    <p:sldId id="291" r:id="rId17"/>
    <p:sldId id="292" r:id="rId18"/>
    <p:sldId id="331" r:id="rId19"/>
    <p:sldId id="332" r:id="rId20"/>
    <p:sldId id="329" r:id="rId21"/>
    <p:sldId id="315" r:id="rId22"/>
  </p:sldIdLst>
  <p:sldSz cx="9144000" cy="5143500" type="screen16x9"/>
  <p:notesSz cx="6858000" cy="9144000"/>
  <p:embeddedFontLst>
    <p:embeddedFont>
      <p:font typeface="Advent Pro" panose="02000506040000020004" pitchFamily="2" charset="77"/>
      <p:regular r:id="rId24"/>
      <p:bold r:id="rId25"/>
    </p:embeddedFont>
    <p:embeddedFont>
      <p:font typeface="Advent Pro Medium" panose="02000506040000020004" pitchFamily="2" charset="77"/>
      <p:regular r:id="rId26"/>
      <p:bold r:id="rId27"/>
    </p:embeddedFont>
    <p:embeddedFont>
      <p:font typeface="Orbitron" pitchFamily="2" charset="0"/>
      <p:regular r:id="rId28"/>
      <p:bold r:id="rId29"/>
    </p:embeddedFont>
    <p:embeddedFont>
      <p:font typeface="Orbitron Regular" pitchFamily="2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B3F956-D316-46FE-851E-1A0A9DE5761A}">
  <a:tblStyle styleId="{7AB3F956-D316-46FE-851E-1A0A9DE57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0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032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908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9595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7" name="Google Shape;6057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8" name="Google Shape;6058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3" name="Google Shape;6853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7" name="Google Shape;6997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8" name="Google Shape;6998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25702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77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6380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8" name="Google Shape;7358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9" name="Google Shape;7359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9" name="Google Shape;5629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1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6" name="Google Shape;5746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7" name="Google Shape;5747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" name="Google Shape;581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6090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1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11" name="Google Shape;3411;p21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2" name="Google Shape;3412;p21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3" name="Google Shape;3413;p21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4" name="Google Shape;3414;p21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5" name="Google Shape;3415;p21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6" name="Google Shape;3416;p21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7" name="Google Shape;3417;p21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8" name="Google Shape;3418;p21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9" name="Google Shape;3419;p21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0" name="Google Shape;3420;p21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21" name="Google Shape;3421;p21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2" name="Google Shape;3422;p21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7" name="Google Shape;4097;p23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4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14.xml"/><Relationship Id="rId4" Type="http://schemas.openxmlformats.org/officeDocument/2006/relationships/slide" Target="slide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4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327868" y="1568189"/>
            <a:ext cx="6488263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819098" y="3311060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Source Computer Vision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99271" y="1591152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75746" y="1591152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352221" y="1591152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96783" y="75202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SUBTRACTION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96783" y="647902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An initial model of the background is computed and then the model is updated to adapt to possible changes in the scene. 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85811" y="280623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74062" y="29231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picture containing text, black, white, dark&#10;&#10;Description automatically generated">
            <a:extLst>
              <a:ext uri="{FF2B5EF4-FFF2-40B4-BE49-F238E27FC236}">
                <a16:creationId xmlns:a16="http://schemas.microsoft.com/office/drawing/2014/main" id="{670C8127-8083-4245-88B9-49583067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9134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8832" y="67251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OPTICAL FLOW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8832" y="63995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Follows a pattern of image objects between consecutive frames caused by movement of the object or camera.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Lucas-</a:t>
            </a:r>
            <a:r>
              <a:rPr lang="en" dirty="0" err="1"/>
              <a:t>Kanade</a:t>
            </a:r>
            <a:r>
              <a:rPr lang="en" dirty="0"/>
              <a:t> Method uses a combination of optical flow vectors and pyramids for the movements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77860" y="272672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66111" y="284366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cat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326DEE50-03E0-B643-966C-DA78460CE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91928" cy="5143500"/>
          </a:xfrm>
          <a:prstGeom prst="rect">
            <a:avLst/>
          </a:prstGeom>
        </p:spPr>
      </p:pic>
      <p:pic>
        <p:nvPicPr>
          <p:cNvPr id="7" name="Picture 6" descr="A picture containing cat, floor, indoor, white&#10;&#10;Description automatically generated">
            <a:extLst>
              <a:ext uri="{FF2B5EF4-FFF2-40B4-BE49-F238E27FC236}">
                <a16:creationId xmlns:a16="http://schemas.microsoft.com/office/drawing/2014/main" id="{0F496DF3-C830-D545-801C-1F96F9A15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97" y="0"/>
            <a:ext cx="29000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0880" y="83153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DENSE OPTICAL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0880" y="65585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similar method by apply</a:t>
            </a:r>
            <a:r>
              <a:rPr lang="en-US" dirty="0" err="1"/>
              <a:t>i</a:t>
            </a:r>
            <a:r>
              <a:rPr lang="en" dirty="0"/>
              <a:t>ng a 2-channel array with optical flow vectors to find magnitude and direction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Direction corresponds to the Hue and magnitude corresponds to the value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840417" y="295974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729721" y="299164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picture containing dark, light, night, night sky&#10;&#10;Description automatically generated">
            <a:extLst>
              <a:ext uri="{FF2B5EF4-FFF2-40B4-BE49-F238E27FC236}">
                <a16:creationId xmlns:a16="http://schemas.microsoft.com/office/drawing/2014/main" id="{5FFAED97-379B-C845-97DE-7FD490727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8712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4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0" name="Google Shape;6060;p4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61" name="Google Shape;6061;p4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6063" name="Google Shape;6063;p4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64" name="Google Shape;6064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92" name="Google Shape;6092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Google Shape;6119;p4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120" name="Google Shape;6120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7" name="Google Shape;6147;p46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8" name="Google Shape;6148;p46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9" name="Google Shape;6149;p46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5" name="Google Shape;6855;p5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856" name="Google Shape;6856;p5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6858" name="Google Shape;6858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59" name="Google Shape;6859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87" name="Google Shape;6887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915" name="Google Shape;6915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5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943" name="Google Shape;694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55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948" name="Google Shape;6948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5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953" name="Google Shape;695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57" name="Google Shape;6957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8" name="Google Shape;6958;p55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9" name="Google Shape;6959;p55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0" name="Google Shape;7000;p6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7002" name="Google Shape;7002;p6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003" name="Google Shape;7003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7" name="Google Shape;7007;p6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008" name="Google Shape;7008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" name="Google Shape;7012;p60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Tracking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Image Stability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Green Screen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CGI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Animation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Traffic Cams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Filters (Image and Video)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Object Recognition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lt2"/>
              </a:solidFill>
            </a:endParaRPr>
          </a:p>
        </p:txBody>
      </p:sp>
      <p:grpSp>
        <p:nvGrpSpPr>
          <p:cNvPr id="15" name="Google Shape;10858;p91">
            <a:extLst>
              <a:ext uri="{FF2B5EF4-FFF2-40B4-BE49-F238E27FC236}">
                <a16:creationId xmlns:a16="http://schemas.microsoft.com/office/drawing/2014/main" id="{9C1B69DD-238C-6E49-B017-E522016B4252}"/>
              </a:ext>
            </a:extLst>
          </p:cNvPr>
          <p:cNvGrpSpPr/>
          <p:nvPr/>
        </p:nvGrpSpPr>
        <p:grpSpPr>
          <a:xfrm>
            <a:off x="1100130" y="1598210"/>
            <a:ext cx="1077928" cy="2618956"/>
            <a:chOff x="7505939" y="1696558"/>
            <a:chExt cx="1021060" cy="2552507"/>
          </a:xfrm>
        </p:grpSpPr>
        <p:sp>
          <p:nvSpPr>
            <p:cNvPr id="16" name="Google Shape;10859;p91">
              <a:extLst>
                <a:ext uri="{FF2B5EF4-FFF2-40B4-BE49-F238E27FC236}">
                  <a16:creationId xmlns:a16="http://schemas.microsoft.com/office/drawing/2014/main" id="{AF7155E3-F145-9B49-9B09-59C5E0D1432C}"/>
                </a:ext>
              </a:extLst>
            </p:cNvPr>
            <p:cNvSpPr/>
            <p:nvPr/>
          </p:nvSpPr>
          <p:spPr>
            <a:xfrm>
              <a:off x="8118521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60;p91">
              <a:extLst>
                <a:ext uri="{FF2B5EF4-FFF2-40B4-BE49-F238E27FC236}">
                  <a16:creationId xmlns:a16="http://schemas.microsoft.com/office/drawing/2014/main" id="{E88130BD-EAA4-174C-B98F-44C9C6712BF9}"/>
                </a:ext>
              </a:extLst>
            </p:cNvPr>
            <p:cNvSpPr/>
            <p:nvPr/>
          </p:nvSpPr>
          <p:spPr>
            <a:xfrm>
              <a:off x="7812217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861;p91">
              <a:extLst>
                <a:ext uri="{FF2B5EF4-FFF2-40B4-BE49-F238E27FC236}">
                  <a16:creationId xmlns:a16="http://schemas.microsoft.com/office/drawing/2014/main" id="{6087DC62-DB7F-8A4D-8AD1-4E99E382D6F2}"/>
                </a:ext>
              </a:extLst>
            </p:cNvPr>
            <p:cNvSpPr/>
            <p:nvPr/>
          </p:nvSpPr>
          <p:spPr>
            <a:xfrm>
              <a:off x="7505939" y="2002861"/>
              <a:ext cx="1021060" cy="816848"/>
            </a:xfrm>
            <a:custGeom>
              <a:avLst/>
              <a:gdLst/>
              <a:ahLst/>
              <a:cxnLst/>
              <a:rect l="l" t="t" r="r" b="b"/>
              <a:pathLst>
                <a:path w="39530" h="31624" extrusionOk="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862;p91">
              <a:extLst>
                <a:ext uri="{FF2B5EF4-FFF2-40B4-BE49-F238E27FC236}">
                  <a16:creationId xmlns:a16="http://schemas.microsoft.com/office/drawing/2014/main" id="{D76A7316-5EB7-2448-87F7-95446EB34A53}"/>
                </a:ext>
              </a:extLst>
            </p:cNvPr>
            <p:cNvSpPr/>
            <p:nvPr/>
          </p:nvSpPr>
          <p:spPr>
            <a:xfrm>
              <a:off x="8118521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63;p91">
              <a:extLst>
                <a:ext uri="{FF2B5EF4-FFF2-40B4-BE49-F238E27FC236}">
                  <a16:creationId xmlns:a16="http://schemas.microsoft.com/office/drawing/2014/main" id="{CFB05EE1-1D0D-304A-8B14-1950882F5AAA}"/>
                </a:ext>
              </a:extLst>
            </p:cNvPr>
            <p:cNvSpPr/>
            <p:nvPr/>
          </p:nvSpPr>
          <p:spPr>
            <a:xfrm>
              <a:off x="8118521" y="2309164"/>
              <a:ext cx="408450" cy="510530"/>
            </a:xfrm>
            <a:custGeom>
              <a:avLst/>
              <a:gdLst/>
              <a:ahLst/>
              <a:cxnLst/>
              <a:rect l="l" t="t" r="r" b="b"/>
              <a:pathLst>
                <a:path w="15813" h="19765" extrusionOk="0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64;p91">
              <a:extLst>
                <a:ext uri="{FF2B5EF4-FFF2-40B4-BE49-F238E27FC236}">
                  <a16:creationId xmlns:a16="http://schemas.microsoft.com/office/drawing/2014/main" id="{E8DF250B-2261-2C4A-9403-D1DF78AD76FF}"/>
                </a:ext>
              </a:extLst>
            </p:cNvPr>
            <p:cNvSpPr/>
            <p:nvPr/>
          </p:nvSpPr>
          <p:spPr>
            <a:xfrm>
              <a:off x="7505939" y="2309164"/>
              <a:ext cx="408424" cy="510530"/>
            </a:xfrm>
            <a:custGeom>
              <a:avLst/>
              <a:gdLst/>
              <a:ahLst/>
              <a:cxnLst/>
              <a:rect l="l" t="t" r="r" b="b"/>
              <a:pathLst>
                <a:path w="15812" h="19765" extrusionOk="0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65;p91">
              <a:extLst>
                <a:ext uri="{FF2B5EF4-FFF2-40B4-BE49-F238E27FC236}">
                  <a16:creationId xmlns:a16="http://schemas.microsoft.com/office/drawing/2014/main" id="{1081EE94-D03A-D544-8F1F-9408944D74BE}"/>
                </a:ext>
              </a:extLst>
            </p:cNvPr>
            <p:cNvSpPr/>
            <p:nvPr/>
          </p:nvSpPr>
          <p:spPr>
            <a:xfrm>
              <a:off x="7812217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66;p91">
              <a:extLst>
                <a:ext uri="{FF2B5EF4-FFF2-40B4-BE49-F238E27FC236}">
                  <a16:creationId xmlns:a16="http://schemas.microsoft.com/office/drawing/2014/main" id="{653DA577-B1CA-D24E-AB79-5C9F421987CD}"/>
                </a:ext>
              </a:extLst>
            </p:cNvPr>
            <p:cNvSpPr/>
            <p:nvPr/>
          </p:nvSpPr>
          <p:spPr>
            <a:xfrm>
              <a:off x="7914319" y="2411214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67;p91">
              <a:extLst>
                <a:ext uri="{FF2B5EF4-FFF2-40B4-BE49-F238E27FC236}">
                  <a16:creationId xmlns:a16="http://schemas.microsoft.com/office/drawing/2014/main" id="{921A56BC-25D2-C444-885A-24E40A6D1899}"/>
                </a:ext>
              </a:extLst>
            </p:cNvPr>
            <p:cNvSpPr/>
            <p:nvPr/>
          </p:nvSpPr>
          <p:spPr>
            <a:xfrm>
              <a:off x="7608040" y="2717543"/>
              <a:ext cx="816848" cy="714716"/>
            </a:xfrm>
            <a:custGeom>
              <a:avLst/>
              <a:gdLst/>
              <a:ahLst/>
              <a:cxnLst/>
              <a:rect l="l" t="t" r="r" b="b"/>
              <a:pathLst>
                <a:path w="31624" h="27670" extrusionOk="0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68;p91">
              <a:extLst>
                <a:ext uri="{FF2B5EF4-FFF2-40B4-BE49-F238E27FC236}">
                  <a16:creationId xmlns:a16="http://schemas.microsoft.com/office/drawing/2014/main" id="{801BEA79-B881-C94E-A176-87FDB4524D7D}"/>
                </a:ext>
              </a:extLst>
            </p:cNvPr>
            <p:cNvSpPr/>
            <p:nvPr/>
          </p:nvSpPr>
          <p:spPr>
            <a:xfrm>
              <a:off x="8322724" y="2921745"/>
              <a:ext cx="102132" cy="714742"/>
            </a:xfrm>
            <a:custGeom>
              <a:avLst/>
              <a:gdLst/>
              <a:ahLst/>
              <a:cxnLst/>
              <a:rect l="l" t="t" r="r" b="b"/>
              <a:pathLst>
                <a:path w="3954" h="27671" extrusionOk="0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869;p91">
              <a:extLst>
                <a:ext uri="{FF2B5EF4-FFF2-40B4-BE49-F238E27FC236}">
                  <a16:creationId xmlns:a16="http://schemas.microsoft.com/office/drawing/2014/main" id="{DD2B3F71-45AC-0F40-AC19-B4EB3498BE48}"/>
                </a:ext>
              </a:extLst>
            </p:cNvPr>
            <p:cNvSpPr/>
            <p:nvPr/>
          </p:nvSpPr>
          <p:spPr>
            <a:xfrm>
              <a:off x="7608040" y="2921745"/>
              <a:ext cx="102106" cy="714742"/>
            </a:xfrm>
            <a:custGeom>
              <a:avLst/>
              <a:gdLst/>
              <a:ahLst/>
              <a:cxnLst/>
              <a:rect l="l" t="t" r="r" b="b"/>
              <a:pathLst>
                <a:path w="3953" h="27671" extrusionOk="0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870;p91">
              <a:extLst>
                <a:ext uri="{FF2B5EF4-FFF2-40B4-BE49-F238E27FC236}">
                  <a16:creationId xmlns:a16="http://schemas.microsoft.com/office/drawing/2014/main" id="{C9108A9C-8307-D542-9565-E74F5490D726}"/>
                </a:ext>
              </a:extLst>
            </p:cNvPr>
            <p:cNvSpPr/>
            <p:nvPr/>
          </p:nvSpPr>
          <p:spPr>
            <a:xfrm>
              <a:off x="8118521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71;p91">
              <a:extLst>
                <a:ext uri="{FF2B5EF4-FFF2-40B4-BE49-F238E27FC236}">
                  <a16:creationId xmlns:a16="http://schemas.microsoft.com/office/drawing/2014/main" id="{17F8B721-BD1B-324D-B28E-A9371ADA1C0C}"/>
                </a:ext>
              </a:extLst>
            </p:cNvPr>
            <p:cNvSpPr/>
            <p:nvPr/>
          </p:nvSpPr>
          <p:spPr>
            <a:xfrm>
              <a:off x="7710116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72;p91">
              <a:extLst>
                <a:ext uri="{FF2B5EF4-FFF2-40B4-BE49-F238E27FC236}">
                  <a16:creationId xmlns:a16="http://schemas.microsoft.com/office/drawing/2014/main" id="{F15B40DF-BC92-894A-A96D-5653A091655E}"/>
                </a:ext>
              </a:extLst>
            </p:cNvPr>
            <p:cNvSpPr/>
            <p:nvPr/>
          </p:nvSpPr>
          <p:spPr>
            <a:xfrm>
              <a:off x="7505939" y="1696558"/>
              <a:ext cx="1021060" cy="510556"/>
            </a:xfrm>
            <a:custGeom>
              <a:avLst/>
              <a:gdLst/>
              <a:ahLst/>
              <a:cxnLst/>
              <a:rect l="l" t="t" r="r" b="b"/>
              <a:pathLst>
                <a:path w="39530" h="19766" extrusionOk="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873;p91">
              <a:extLst>
                <a:ext uri="{FF2B5EF4-FFF2-40B4-BE49-F238E27FC236}">
                  <a16:creationId xmlns:a16="http://schemas.microsoft.com/office/drawing/2014/main" id="{EA8EDE08-6C5F-0C4D-A921-B29E2638BBA8}"/>
                </a:ext>
              </a:extLst>
            </p:cNvPr>
            <p:cNvSpPr/>
            <p:nvPr/>
          </p:nvSpPr>
          <p:spPr>
            <a:xfrm>
              <a:off x="7710116" y="3432225"/>
              <a:ext cx="612662" cy="612662"/>
            </a:xfrm>
            <a:custGeom>
              <a:avLst/>
              <a:gdLst/>
              <a:ahLst/>
              <a:cxnLst/>
              <a:rect l="l" t="t" r="r" b="b"/>
              <a:pathLst>
                <a:path w="23719" h="23719" extrusionOk="0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sp>
        <p:nvSpPr>
          <p:cNvPr id="7130" name="Google Shape;7130;p65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LANGUAGES</a:t>
            </a:r>
            <a:endParaRPr dirty="0"/>
          </a:p>
        </p:txBody>
      </p:sp>
      <p:sp>
        <p:nvSpPr>
          <p:cNvPr id="7131" name="Google Shape;7131;p65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Scripts available for C++ Python and Java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2" name="Google Shape;7132;p65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133" name="Google Shape;7133;p65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-python 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</a:t>
            </a:r>
            <a:r>
              <a:rPr lang="en-US" dirty="0" err="1"/>
              <a:t>contrib</a:t>
            </a:r>
            <a:r>
              <a:rPr lang="en-US" dirty="0"/>
              <a:t>-python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4" name="Google Shape;7134;p65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</a:t>
            </a:r>
            <a:endParaRPr dirty="0"/>
          </a:p>
        </p:txBody>
      </p:sp>
      <p:sp>
        <p:nvSpPr>
          <p:cNvPr id="7135" name="Google Shape;7135;p65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https://</a:t>
            </a:r>
            <a:r>
              <a:rPr lang="en-US" dirty="0" err="1"/>
              <a:t>docs.opencv.org</a:t>
            </a:r>
            <a:r>
              <a:rPr lang="en-US" dirty="0"/>
              <a:t>/master/</a:t>
            </a:r>
            <a:r>
              <a:rPr lang="en-US" dirty="0" err="1"/>
              <a:t>index.html</a:t>
            </a:r>
            <a:endParaRPr dirty="0"/>
          </a:p>
        </p:txBody>
      </p:sp>
      <p:sp>
        <p:nvSpPr>
          <p:cNvPr id="7136" name="Google Shape;7136;p65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APP.PY &amp; SETUP</a:t>
            </a:r>
            <a:endParaRPr dirty="0"/>
          </a:p>
        </p:txBody>
      </p:sp>
      <p:sp>
        <p:nvSpPr>
          <p:cNvPr id="7137" name="Google Shape;7137;p65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 err="1"/>
              <a:t>mport</a:t>
            </a:r>
            <a:r>
              <a:rPr lang="en" dirty="0"/>
              <a:t> in the </a:t>
            </a:r>
            <a:r>
              <a:rPr lang="en" dirty="0" err="1"/>
              <a:t>image_view.py</a:t>
            </a:r>
            <a:r>
              <a:rPr lang="en" dirty="0"/>
              <a:t> where I had defined functions</a:t>
            </a:r>
            <a:endParaRPr dirty="0"/>
          </a:p>
        </p:txBody>
      </p:sp>
      <p:sp>
        <p:nvSpPr>
          <p:cNvPr id="7138" name="Google Shape;7138;p65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IMAGE_VIEW</a:t>
            </a:r>
            <a:endParaRPr dirty="0"/>
          </a:p>
        </p:txBody>
      </p:sp>
      <p:sp>
        <p:nvSpPr>
          <p:cNvPr id="7139" name="Google Shape;7139;p65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Defined functions and would either open a separate window or save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0" name="Google Shape;7140;p65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</a:t>
            </a:r>
            <a:endParaRPr dirty="0"/>
          </a:p>
        </p:txBody>
      </p:sp>
      <p:sp>
        <p:nvSpPr>
          <p:cNvPr id="7141" name="Google Shape;7141;p65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Upload feature into the website that allows for image processing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52" name="Google Shape;7152;p65"/>
          <p:cNvCxnSpPr/>
          <p:nvPr/>
        </p:nvCxnSpPr>
        <p:spPr>
          <a:xfrm>
            <a:off x="1039500" y="3001331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" name="Picture 26" descr="Text&#10;&#10;Description automatically generated">
            <a:extLst>
              <a:ext uri="{FF2B5EF4-FFF2-40B4-BE49-F238E27FC236}">
                <a16:creationId xmlns:a16="http://schemas.microsoft.com/office/drawing/2014/main" id="{FC28BC5C-2AD4-F447-88D8-0A5576BFA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78" y="1051084"/>
            <a:ext cx="8158644" cy="212923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2" name="Picture 51" descr="Text&#10;&#10;Description automatically generated">
            <a:extLst>
              <a:ext uri="{FF2B5EF4-FFF2-40B4-BE49-F238E27FC236}">
                <a16:creationId xmlns:a16="http://schemas.microsoft.com/office/drawing/2014/main" id="{9AEA76E7-331D-154F-AB08-EC395DB907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941" y="3388876"/>
            <a:ext cx="4211947" cy="115293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3" name="Picture 52" descr="Text&#10;&#10;Description automatically generated with medium confidence">
            <a:extLst>
              <a:ext uri="{FF2B5EF4-FFF2-40B4-BE49-F238E27FC236}">
                <a16:creationId xmlns:a16="http://schemas.microsoft.com/office/drawing/2014/main" id="{89AD21EF-84B5-1A4E-A069-C282A9834F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388876"/>
            <a:ext cx="4211947" cy="1261687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14451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37105F4-6F3C-934F-BED3-D4C8C8EFC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8188" y="1017766"/>
            <a:ext cx="3707624" cy="3918999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2" name="Google Shape;7129;p65">
            <a:extLst>
              <a:ext uri="{FF2B5EF4-FFF2-40B4-BE49-F238E27FC236}">
                <a16:creationId xmlns:a16="http://schemas.microsoft.com/office/drawing/2014/main" id="{F84E1161-F518-C548-91E1-C9DFD5021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UPLOAD SETUP</a:t>
            </a:r>
            <a:endParaRPr dirty="0"/>
          </a:p>
        </p:txBody>
      </p:sp>
      <p:grpSp>
        <p:nvGrpSpPr>
          <p:cNvPr id="23" name="Google Shape;7142;p65">
            <a:extLst>
              <a:ext uri="{FF2B5EF4-FFF2-40B4-BE49-F238E27FC236}">
                <a16:creationId xmlns:a16="http://schemas.microsoft.com/office/drawing/2014/main" id="{28EE9D8E-C367-FD4E-96A8-417ACD6920A0}"/>
              </a:ext>
            </a:extLst>
          </p:cNvPr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24" name="Google Shape;7143;p65">
              <a:extLst>
                <a:ext uri="{FF2B5EF4-FFF2-40B4-BE49-F238E27FC236}">
                  <a16:creationId xmlns:a16="http://schemas.microsoft.com/office/drawing/2014/main" id="{21FE00B1-DF7B-3844-9634-F130F4744E79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144;p65">
              <a:extLst>
                <a:ext uri="{FF2B5EF4-FFF2-40B4-BE49-F238E27FC236}">
                  <a16:creationId xmlns:a16="http://schemas.microsoft.com/office/drawing/2014/main" id="{103C96C7-8F66-9749-AC74-7E45C65D34B3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145;p65">
              <a:extLst>
                <a:ext uri="{FF2B5EF4-FFF2-40B4-BE49-F238E27FC236}">
                  <a16:creationId xmlns:a16="http://schemas.microsoft.com/office/drawing/2014/main" id="{DFD531D8-11CB-1740-A344-048D1AF15C18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146;p65">
              <a:extLst>
                <a:ext uri="{FF2B5EF4-FFF2-40B4-BE49-F238E27FC236}">
                  <a16:creationId xmlns:a16="http://schemas.microsoft.com/office/drawing/2014/main" id="{7B90FBA6-B48D-8845-B15A-625140B1D870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7147;p65">
            <a:extLst>
              <a:ext uri="{FF2B5EF4-FFF2-40B4-BE49-F238E27FC236}">
                <a16:creationId xmlns:a16="http://schemas.microsoft.com/office/drawing/2014/main" id="{FBB24553-76BD-1F4B-A370-0FEFFA766422}"/>
              </a:ext>
            </a:extLst>
          </p:cNvPr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30" name="Google Shape;7148;p65">
              <a:extLst>
                <a:ext uri="{FF2B5EF4-FFF2-40B4-BE49-F238E27FC236}">
                  <a16:creationId xmlns:a16="http://schemas.microsoft.com/office/drawing/2014/main" id="{F8BF7125-3792-8C4F-BABE-C2F189687F70}"/>
                </a:ext>
              </a:extLst>
            </p:cNvPr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149;p65">
              <a:extLst>
                <a:ext uri="{FF2B5EF4-FFF2-40B4-BE49-F238E27FC236}">
                  <a16:creationId xmlns:a16="http://schemas.microsoft.com/office/drawing/2014/main" id="{30D21FC5-5A14-3440-B36B-14E2374FCCE4}"/>
                </a:ext>
              </a:extLst>
            </p:cNvPr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150;p65">
              <a:extLst>
                <a:ext uri="{FF2B5EF4-FFF2-40B4-BE49-F238E27FC236}">
                  <a16:creationId xmlns:a16="http://schemas.microsoft.com/office/drawing/2014/main" id="{5B5A8D0F-648E-1944-BB39-6C2AF7F91033}"/>
                </a:ext>
              </a:extLst>
            </p:cNvPr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151;p65">
              <a:extLst>
                <a:ext uri="{FF2B5EF4-FFF2-40B4-BE49-F238E27FC236}">
                  <a16:creationId xmlns:a16="http://schemas.microsoft.com/office/drawing/2014/main" id="{F444A0F1-62F6-EC45-BDD1-A5439A362F6E}"/>
                </a:ext>
              </a:extLst>
            </p:cNvPr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57376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 and how does it work? 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PROCESSING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Explanation and overview of some of the processing methods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Website demonstration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6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can this be used?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5619;p31">
            <a:hlinkClick r:id="rId6" action="ppaction://hlinksldjump"/>
            <a:extLst>
              <a:ext uri="{FF2B5EF4-FFF2-40B4-BE49-F238E27FC236}">
                <a16:creationId xmlns:a16="http://schemas.microsoft.com/office/drawing/2014/main" id="{E8E6B5FB-38E0-7647-B46D-0E275CED893D}"/>
              </a:ext>
            </a:extLst>
          </p:cNvPr>
          <p:cNvSpPr txBox="1">
            <a:spLocks/>
          </p:cNvSpPr>
          <p:nvPr/>
        </p:nvSpPr>
        <p:spPr>
          <a:xfrm>
            <a:off x="1148450" y="383512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Regular"/>
              <a:buNone/>
              <a:defRPr sz="16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r>
              <a:rPr lang="en-US" dirty="0"/>
              <a:t>TECHNICAL</a:t>
            </a:r>
          </a:p>
        </p:txBody>
      </p:sp>
      <p:sp>
        <p:nvSpPr>
          <p:cNvPr id="22" name="Google Shape;5620;p31">
            <a:extLst>
              <a:ext uri="{FF2B5EF4-FFF2-40B4-BE49-F238E27FC236}">
                <a16:creationId xmlns:a16="http://schemas.microsoft.com/office/drawing/2014/main" id="{7ED36C42-D62B-424C-BB61-7B3DB89E091C}"/>
              </a:ext>
            </a:extLst>
          </p:cNvPr>
          <p:cNvSpPr txBox="1">
            <a:spLocks/>
          </p:cNvSpPr>
          <p:nvPr/>
        </p:nvSpPr>
        <p:spPr>
          <a:xfrm>
            <a:off x="1148450" y="409493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Use and learning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51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1" name="Google Shape;7361;p88"/>
          <p:cNvSpPr txBox="1">
            <a:spLocks noGrp="1"/>
          </p:cNvSpPr>
          <p:nvPr>
            <p:ph type="title"/>
          </p:nvPr>
        </p:nvSpPr>
        <p:spPr>
          <a:xfrm>
            <a:off x="1334700" y="2150850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1" name="Google Shape;5631;p3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32" name="Google Shape;5632;p3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grpSp>
        <p:nvGrpSpPr>
          <p:cNvPr id="5633" name="Google Shape;5633;p3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34" name="Google Shape;5634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3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62" name="Google Shape;5662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3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90" name="Google Shape;5690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8" name="Google Shape;5718;p33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9" name="Google Shape;5719;p33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OPENCV?</a:t>
            </a:r>
            <a:endParaRPr dirty="0"/>
          </a:p>
        </p:txBody>
      </p:sp>
      <p:sp>
        <p:nvSpPr>
          <p:cNvPr id="5726" name="Google Shape;5726;p34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Open-source library that includes several hundreds computer vision algorithms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Modular structure where the package includes several shared or static libraries</a:t>
            </a:r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87E5B-784B-E245-9E9C-EB2239C61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8981" y="1820849"/>
            <a:ext cx="4706959" cy="2266121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Core Functionality</a:t>
            </a:r>
          </a:p>
          <a:p>
            <a:pPr algn="l">
              <a:buFontTx/>
              <a:buChar char="-"/>
            </a:pPr>
            <a:r>
              <a:rPr lang="en-US" dirty="0"/>
              <a:t>Image Processing</a:t>
            </a:r>
          </a:p>
          <a:p>
            <a:pPr algn="l">
              <a:buFontTx/>
              <a:buChar char="-"/>
            </a:pPr>
            <a:r>
              <a:rPr lang="en-US" dirty="0"/>
              <a:t>Video Analysis</a:t>
            </a:r>
          </a:p>
          <a:p>
            <a:pPr algn="l">
              <a:buFontTx/>
              <a:buChar char="-"/>
            </a:pPr>
            <a:r>
              <a:rPr lang="en-US" dirty="0"/>
              <a:t>Camera Calibration and 3D Reconstruction</a:t>
            </a:r>
          </a:p>
          <a:p>
            <a:pPr algn="l">
              <a:buFontTx/>
              <a:buChar char="-"/>
            </a:pPr>
            <a:r>
              <a:rPr lang="en-US" dirty="0"/>
              <a:t>2D Features Framework</a:t>
            </a:r>
          </a:p>
          <a:p>
            <a:pPr algn="l">
              <a:buFontTx/>
              <a:buChar char="-"/>
            </a:pPr>
            <a:r>
              <a:rPr lang="en-US" dirty="0"/>
              <a:t>Object Detection</a:t>
            </a:r>
          </a:p>
          <a:p>
            <a:pPr algn="l">
              <a:buFontTx/>
              <a:buChar char="-"/>
            </a:pPr>
            <a:r>
              <a:rPr lang="en-US" dirty="0"/>
              <a:t>High-Level GUI</a:t>
            </a:r>
          </a:p>
          <a:p>
            <a:pPr algn="l">
              <a:buFontTx/>
              <a:buChar char="-"/>
            </a:pPr>
            <a:r>
              <a:rPr lang="en-US" dirty="0"/>
              <a:t>Video I/O</a:t>
            </a:r>
          </a:p>
          <a:p>
            <a:pPr algn="l">
              <a:buFontTx/>
              <a:buChar char="-"/>
            </a:pPr>
            <a:r>
              <a:rPr lang="en-US" dirty="0"/>
              <a:t>&amp; more! </a:t>
            </a:r>
          </a:p>
          <a:p>
            <a:pPr algn="l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70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Google Shape;5749;p3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5750" name="Google Shape;5750;p36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751" name="Google Shape;5751;p36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and non-linear image filtering, image transformation, color space conversion, histograms, etc.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52" name="Google Shape;5752;p36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ANALYSIS</a:t>
            </a:r>
            <a:endParaRPr dirty="0"/>
          </a:p>
        </p:txBody>
      </p:sp>
      <p:sp>
        <p:nvSpPr>
          <p:cNvPr id="5753" name="Google Shape;5753;p36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Motion estimation, background subtraction, and object tracking algorithms.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54" name="Google Shape;5754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55" name="Google Shape;5755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60" name="Google Shape;5760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8131;p91">
            <a:extLst>
              <a:ext uri="{FF2B5EF4-FFF2-40B4-BE49-F238E27FC236}">
                <a16:creationId xmlns:a16="http://schemas.microsoft.com/office/drawing/2014/main" id="{50444757-8B05-E642-9968-E937CBA11774}"/>
              </a:ext>
            </a:extLst>
          </p:cNvPr>
          <p:cNvGrpSpPr/>
          <p:nvPr/>
        </p:nvGrpSpPr>
        <p:grpSpPr>
          <a:xfrm>
            <a:off x="2209935" y="2047000"/>
            <a:ext cx="965830" cy="705959"/>
            <a:chOff x="1217169" y="3770339"/>
            <a:chExt cx="1129234" cy="806910"/>
          </a:xfrm>
        </p:grpSpPr>
        <p:sp>
          <p:nvSpPr>
            <p:cNvPr id="57" name="Google Shape;8132;p91">
              <a:extLst>
                <a:ext uri="{FF2B5EF4-FFF2-40B4-BE49-F238E27FC236}">
                  <a16:creationId xmlns:a16="http://schemas.microsoft.com/office/drawing/2014/main" id="{3E2C1744-4CAB-154E-8816-8564BB28977C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33;p91">
              <a:extLst>
                <a:ext uri="{FF2B5EF4-FFF2-40B4-BE49-F238E27FC236}">
                  <a16:creationId xmlns:a16="http://schemas.microsoft.com/office/drawing/2014/main" id="{EF6ABB58-7290-814D-9EAD-57AC0B7C9BF5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34;p91">
              <a:extLst>
                <a:ext uri="{FF2B5EF4-FFF2-40B4-BE49-F238E27FC236}">
                  <a16:creationId xmlns:a16="http://schemas.microsoft.com/office/drawing/2014/main" id="{5C2DCE04-8B65-B044-A8C2-DCCA14FF2E29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35;p91">
              <a:extLst>
                <a:ext uri="{FF2B5EF4-FFF2-40B4-BE49-F238E27FC236}">
                  <a16:creationId xmlns:a16="http://schemas.microsoft.com/office/drawing/2014/main" id="{C7451C77-D17A-984E-B50C-9A0B8075F68B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36;p91">
              <a:extLst>
                <a:ext uri="{FF2B5EF4-FFF2-40B4-BE49-F238E27FC236}">
                  <a16:creationId xmlns:a16="http://schemas.microsoft.com/office/drawing/2014/main" id="{E51BAD74-233A-474E-9BAB-7CF95F2205EC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37;p91">
              <a:extLst>
                <a:ext uri="{FF2B5EF4-FFF2-40B4-BE49-F238E27FC236}">
                  <a16:creationId xmlns:a16="http://schemas.microsoft.com/office/drawing/2014/main" id="{8D88ED1C-25FD-5D42-B643-DFCA277E8B5D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38;p91">
              <a:extLst>
                <a:ext uri="{FF2B5EF4-FFF2-40B4-BE49-F238E27FC236}">
                  <a16:creationId xmlns:a16="http://schemas.microsoft.com/office/drawing/2014/main" id="{28A19F98-21C3-E346-AB49-0D960DE20491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139;p91">
              <a:extLst>
                <a:ext uri="{FF2B5EF4-FFF2-40B4-BE49-F238E27FC236}">
                  <a16:creationId xmlns:a16="http://schemas.microsoft.com/office/drawing/2014/main" id="{E87A06C4-5902-B447-BC64-78FA6B2FB516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140;p91">
              <a:extLst>
                <a:ext uri="{FF2B5EF4-FFF2-40B4-BE49-F238E27FC236}">
                  <a16:creationId xmlns:a16="http://schemas.microsoft.com/office/drawing/2014/main" id="{1F85EDCD-6437-094B-AFD6-03EDDFEBB7C3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141;p91">
              <a:extLst>
                <a:ext uri="{FF2B5EF4-FFF2-40B4-BE49-F238E27FC236}">
                  <a16:creationId xmlns:a16="http://schemas.microsoft.com/office/drawing/2014/main" id="{13914ACB-0895-644B-8863-CC9109ED1229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142;p91">
              <a:extLst>
                <a:ext uri="{FF2B5EF4-FFF2-40B4-BE49-F238E27FC236}">
                  <a16:creationId xmlns:a16="http://schemas.microsoft.com/office/drawing/2014/main" id="{DFB32D90-BA54-DC49-814F-A9185EEA8129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143;p91">
              <a:extLst>
                <a:ext uri="{FF2B5EF4-FFF2-40B4-BE49-F238E27FC236}">
                  <a16:creationId xmlns:a16="http://schemas.microsoft.com/office/drawing/2014/main" id="{2C57BF65-DAD0-9E46-8D96-745112C13964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144;p91">
              <a:extLst>
                <a:ext uri="{FF2B5EF4-FFF2-40B4-BE49-F238E27FC236}">
                  <a16:creationId xmlns:a16="http://schemas.microsoft.com/office/drawing/2014/main" id="{9A4B116E-D6E7-E74E-AD39-0D0A1E28FB38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145;p91">
              <a:extLst>
                <a:ext uri="{FF2B5EF4-FFF2-40B4-BE49-F238E27FC236}">
                  <a16:creationId xmlns:a16="http://schemas.microsoft.com/office/drawing/2014/main" id="{BCD8ED0A-12B8-F948-BC54-5B50F53FFAD8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146;p91">
              <a:extLst>
                <a:ext uri="{FF2B5EF4-FFF2-40B4-BE49-F238E27FC236}">
                  <a16:creationId xmlns:a16="http://schemas.microsoft.com/office/drawing/2014/main" id="{874F5F3C-6CC9-D943-A4E5-63B1CC9110D6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147;p91">
              <a:extLst>
                <a:ext uri="{FF2B5EF4-FFF2-40B4-BE49-F238E27FC236}">
                  <a16:creationId xmlns:a16="http://schemas.microsoft.com/office/drawing/2014/main" id="{58C8D5C3-DCA0-194F-B4EF-9240F804EB15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148;p91">
              <a:extLst>
                <a:ext uri="{FF2B5EF4-FFF2-40B4-BE49-F238E27FC236}">
                  <a16:creationId xmlns:a16="http://schemas.microsoft.com/office/drawing/2014/main" id="{EDF0ED5A-B567-D54D-81C7-74F2B83AE04C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149;p91">
              <a:extLst>
                <a:ext uri="{FF2B5EF4-FFF2-40B4-BE49-F238E27FC236}">
                  <a16:creationId xmlns:a16="http://schemas.microsoft.com/office/drawing/2014/main" id="{0ED9CA54-CD60-7346-BAFA-05C654971E7A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150;p91">
              <a:extLst>
                <a:ext uri="{FF2B5EF4-FFF2-40B4-BE49-F238E27FC236}">
                  <a16:creationId xmlns:a16="http://schemas.microsoft.com/office/drawing/2014/main" id="{57373CC6-0221-3F4B-9FE7-23293448AEC0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151;p91">
              <a:extLst>
                <a:ext uri="{FF2B5EF4-FFF2-40B4-BE49-F238E27FC236}">
                  <a16:creationId xmlns:a16="http://schemas.microsoft.com/office/drawing/2014/main" id="{A58F7505-0EE3-4243-95B4-80C4230034E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152;p91">
              <a:extLst>
                <a:ext uri="{FF2B5EF4-FFF2-40B4-BE49-F238E27FC236}">
                  <a16:creationId xmlns:a16="http://schemas.microsoft.com/office/drawing/2014/main" id="{8B5AAF98-3783-C94C-8E5F-24F0424E650F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153;p91">
              <a:extLst>
                <a:ext uri="{FF2B5EF4-FFF2-40B4-BE49-F238E27FC236}">
                  <a16:creationId xmlns:a16="http://schemas.microsoft.com/office/drawing/2014/main" id="{7BA0452B-64C4-3644-9DC9-155C5AE8474E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154;p91">
              <a:extLst>
                <a:ext uri="{FF2B5EF4-FFF2-40B4-BE49-F238E27FC236}">
                  <a16:creationId xmlns:a16="http://schemas.microsoft.com/office/drawing/2014/main" id="{093E0D6A-820D-7E40-860E-DB998CAB1D08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155;p91">
              <a:extLst>
                <a:ext uri="{FF2B5EF4-FFF2-40B4-BE49-F238E27FC236}">
                  <a16:creationId xmlns:a16="http://schemas.microsoft.com/office/drawing/2014/main" id="{88465B48-A00A-DE42-8157-8A2431817402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56;p91">
              <a:extLst>
                <a:ext uri="{FF2B5EF4-FFF2-40B4-BE49-F238E27FC236}">
                  <a16:creationId xmlns:a16="http://schemas.microsoft.com/office/drawing/2014/main" id="{8F0B7C12-AB43-8B48-9328-74985FA7AE4A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157;p91">
              <a:extLst>
                <a:ext uri="{FF2B5EF4-FFF2-40B4-BE49-F238E27FC236}">
                  <a16:creationId xmlns:a16="http://schemas.microsoft.com/office/drawing/2014/main" id="{12DF65C8-6845-4943-A5DD-AE3A5B41F546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158;p91">
              <a:extLst>
                <a:ext uri="{FF2B5EF4-FFF2-40B4-BE49-F238E27FC236}">
                  <a16:creationId xmlns:a16="http://schemas.microsoft.com/office/drawing/2014/main" id="{B6999B0D-FB40-B645-A3AE-D20BFAF644A3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159;p91">
              <a:extLst>
                <a:ext uri="{FF2B5EF4-FFF2-40B4-BE49-F238E27FC236}">
                  <a16:creationId xmlns:a16="http://schemas.microsoft.com/office/drawing/2014/main" id="{516443A0-BDEA-A545-A024-7EF07C0E2027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160;p91">
              <a:extLst>
                <a:ext uri="{FF2B5EF4-FFF2-40B4-BE49-F238E27FC236}">
                  <a16:creationId xmlns:a16="http://schemas.microsoft.com/office/drawing/2014/main" id="{4B911868-27EE-164F-A4F7-7099A13D4204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161;p91">
              <a:extLst>
                <a:ext uri="{FF2B5EF4-FFF2-40B4-BE49-F238E27FC236}">
                  <a16:creationId xmlns:a16="http://schemas.microsoft.com/office/drawing/2014/main" id="{0C004550-FF18-9742-8A80-04948837F45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162;p91">
              <a:extLst>
                <a:ext uri="{FF2B5EF4-FFF2-40B4-BE49-F238E27FC236}">
                  <a16:creationId xmlns:a16="http://schemas.microsoft.com/office/drawing/2014/main" id="{2E20626D-3C5A-9940-A81D-E62F7F714D4B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163;p91">
              <a:extLst>
                <a:ext uri="{FF2B5EF4-FFF2-40B4-BE49-F238E27FC236}">
                  <a16:creationId xmlns:a16="http://schemas.microsoft.com/office/drawing/2014/main" id="{3044F92F-08F5-A146-A51B-7D51C93AB801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164;p91">
              <a:extLst>
                <a:ext uri="{FF2B5EF4-FFF2-40B4-BE49-F238E27FC236}">
                  <a16:creationId xmlns:a16="http://schemas.microsoft.com/office/drawing/2014/main" id="{4B7B66B4-2FC8-1F42-BBD7-7052489C439A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165;p91">
              <a:extLst>
                <a:ext uri="{FF2B5EF4-FFF2-40B4-BE49-F238E27FC236}">
                  <a16:creationId xmlns:a16="http://schemas.microsoft.com/office/drawing/2014/main" id="{3AB367B3-D409-DA4D-A80B-1AD8AEE7ECCF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166;p91">
              <a:extLst>
                <a:ext uri="{FF2B5EF4-FFF2-40B4-BE49-F238E27FC236}">
                  <a16:creationId xmlns:a16="http://schemas.microsoft.com/office/drawing/2014/main" id="{4671C313-504E-FB4D-9EF5-65FC2C5A7EBB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167;p91">
              <a:extLst>
                <a:ext uri="{FF2B5EF4-FFF2-40B4-BE49-F238E27FC236}">
                  <a16:creationId xmlns:a16="http://schemas.microsoft.com/office/drawing/2014/main" id="{614540A9-B64C-C749-952A-4FFCE1358A91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168;p91">
              <a:extLst>
                <a:ext uri="{FF2B5EF4-FFF2-40B4-BE49-F238E27FC236}">
                  <a16:creationId xmlns:a16="http://schemas.microsoft.com/office/drawing/2014/main" id="{9BC2A50C-98F2-8F46-9A2A-4F8DA474577A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169;p91">
              <a:extLst>
                <a:ext uri="{FF2B5EF4-FFF2-40B4-BE49-F238E27FC236}">
                  <a16:creationId xmlns:a16="http://schemas.microsoft.com/office/drawing/2014/main" id="{8FC1B0D9-EA88-F744-B3A3-6A0DB2685712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170;p91">
              <a:extLst>
                <a:ext uri="{FF2B5EF4-FFF2-40B4-BE49-F238E27FC236}">
                  <a16:creationId xmlns:a16="http://schemas.microsoft.com/office/drawing/2014/main" id="{830B69B3-7CB9-D34C-82F6-700E8FE223B2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171;p91">
              <a:extLst>
                <a:ext uri="{FF2B5EF4-FFF2-40B4-BE49-F238E27FC236}">
                  <a16:creationId xmlns:a16="http://schemas.microsoft.com/office/drawing/2014/main" id="{02C767EC-DFE9-AA4D-9081-820572EAAE84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172;p91">
              <a:extLst>
                <a:ext uri="{FF2B5EF4-FFF2-40B4-BE49-F238E27FC236}">
                  <a16:creationId xmlns:a16="http://schemas.microsoft.com/office/drawing/2014/main" id="{7E246C45-5F05-9C44-8ABB-AEA6F181356B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173;p91">
              <a:extLst>
                <a:ext uri="{FF2B5EF4-FFF2-40B4-BE49-F238E27FC236}">
                  <a16:creationId xmlns:a16="http://schemas.microsoft.com/office/drawing/2014/main" id="{DEFE8E28-2DC1-574C-827B-01220A2E6FEB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174;p91">
              <a:extLst>
                <a:ext uri="{FF2B5EF4-FFF2-40B4-BE49-F238E27FC236}">
                  <a16:creationId xmlns:a16="http://schemas.microsoft.com/office/drawing/2014/main" id="{42DB0267-4FEC-554B-8A69-ACE09A923759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175;p91">
              <a:extLst>
                <a:ext uri="{FF2B5EF4-FFF2-40B4-BE49-F238E27FC236}">
                  <a16:creationId xmlns:a16="http://schemas.microsoft.com/office/drawing/2014/main" id="{6D30B65A-CE47-2246-A82A-0AECB852559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176;p91">
              <a:extLst>
                <a:ext uri="{FF2B5EF4-FFF2-40B4-BE49-F238E27FC236}">
                  <a16:creationId xmlns:a16="http://schemas.microsoft.com/office/drawing/2014/main" id="{7474F196-46A8-A845-A7CB-E621A16B841E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177;p91">
              <a:extLst>
                <a:ext uri="{FF2B5EF4-FFF2-40B4-BE49-F238E27FC236}">
                  <a16:creationId xmlns:a16="http://schemas.microsoft.com/office/drawing/2014/main" id="{4F879493-415C-1A4E-AF72-5EB64D265556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178;p91">
              <a:extLst>
                <a:ext uri="{FF2B5EF4-FFF2-40B4-BE49-F238E27FC236}">
                  <a16:creationId xmlns:a16="http://schemas.microsoft.com/office/drawing/2014/main" id="{4867F857-5767-1C4D-9F2B-00BB852C2D5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179;p91">
              <a:extLst>
                <a:ext uri="{FF2B5EF4-FFF2-40B4-BE49-F238E27FC236}">
                  <a16:creationId xmlns:a16="http://schemas.microsoft.com/office/drawing/2014/main" id="{D45A5E05-E4AD-0144-99F4-FF1853AE7A9B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180;p91">
              <a:extLst>
                <a:ext uri="{FF2B5EF4-FFF2-40B4-BE49-F238E27FC236}">
                  <a16:creationId xmlns:a16="http://schemas.microsoft.com/office/drawing/2014/main" id="{3AAECFE8-73D0-2842-A851-9B97C7C25606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181;p91">
              <a:extLst>
                <a:ext uri="{FF2B5EF4-FFF2-40B4-BE49-F238E27FC236}">
                  <a16:creationId xmlns:a16="http://schemas.microsoft.com/office/drawing/2014/main" id="{0D98F127-40AA-9845-A64B-04F10A78AFEC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182;p91">
              <a:extLst>
                <a:ext uri="{FF2B5EF4-FFF2-40B4-BE49-F238E27FC236}">
                  <a16:creationId xmlns:a16="http://schemas.microsoft.com/office/drawing/2014/main" id="{8ABAECE9-9CE5-6C40-8D5C-D31F8161CF21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183;p91">
              <a:extLst>
                <a:ext uri="{FF2B5EF4-FFF2-40B4-BE49-F238E27FC236}">
                  <a16:creationId xmlns:a16="http://schemas.microsoft.com/office/drawing/2014/main" id="{25C29A3B-8089-2D41-A170-25D54D3008D4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184;p91">
              <a:extLst>
                <a:ext uri="{FF2B5EF4-FFF2-40B4-BE49-F238E27FC236}">
                  <a16:creationId xmlns:a16="http://schemas.microsoft.com/office/drawing/2014/main" id="{FC393893-0F69-7D4B-A2D1-FE2679423DFB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185;p91">
              <a:extLst>
                <a:ext uri="{FF2B5EF4-FFF2-40B4-BE49-F238E27FC236}">
                  <a16:creationId xmlns:a16="http://schemas.microsoft.com/office/drawing/2014/main" id="{2F8FC917-744D-8E42-8ED9-BE674106D86A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186;p91">
              <a:extLst>
                <a:ext uri="{FF2B5EF4-FFF2-40B4-BE49-F238E27FC236}">
                  <a16:creationId xmlns:a16="http://schemas.microsoft.com/office/drawing/2014/main" id="{84547FDB-EDEC-B14D-81BD-F723274B8273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187;p91">
              <a:extLst>
                <a:ext uri="{FF2B5EF4-FFF2-40B4-BE49-F238E27FC236}">
                  <a16:creationId xmlns:a16="http://schemas.microsoft.com/office/drawing/2014/main" id="{6092D05A-B07E-BF4B-996F-B4F1AAE17EDC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188;p91">
              <a:extLst>
                <a:ext uri="{FF2B5EF4-FFF2-40B4-BE49-F238E27FC236}">
                  <a16:creationId xmlns:a16="http://schemas.microsoft.com/office/drawing/2014/main" id="{4289B9C3-5482-EE48-B0B8-6AD943D4DA21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189;p91">
              <a:extLst>
                <a:ext uri="{FF2B5EF4-FFF2-40B4-BE49-F238E27FC236}">
                  <a16:creationId xmlns:a16="http://schemas.microsoft.com/office/drawing/2014/main" id="{CA14D95E-F980-A340-BAC5-B66392DEC4EB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190;p91">
              <a:extLst>
                <a:ext uri="{FF2B5EF4-FFF2-40B4-BE49-F238E27FC236}">
                  <a16:creationId xmlns:a16="http://schemas.microsoft.com/office/drawing/2014/main" id="{2893D04E-E4BC-EB44-933F-E431A3411719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191;p91">
              <a:extLst>
                <a:ext uri="{FF2B5EF4-FFF2-40B4-BE49-F238E27FC236}">
                  <a16:creationId xmlns:a16="http://schemas.microsoft.com/office/drawing/2014/main" id="{2E6C901C-4282-D946-92DE-C3CBB5F891B2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192;p91">
              <a:extLst>
                <a:ext uri="{FF2B5EF4-FFF2-40B4-BE49-F238E27FC236}">
                  <a16:creationId xmlns:a16="http://schemas.microsoft.com/office/drawing/2014/main" id="{5FBD4909-F9B3-174F-832B-E9182AD3E44C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193;p91">
              <a:extLst>
                <a:ext uri="{FF2B5EF4-FFF2-40B4-BE49-F238E27FC236}">
                  <a16:creationId xmlns:a16="http://schemas.microsoft.com/office/drawing/2014/main" id="{5928D1D9-A674-BE46-AFF3-0976A7D9BA0C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194;p91">
              <a:extLst>
                <a:ext uri="{FF2B5EF4-FFF2-40B4-BE49-F238E27FC236}">
                  <a16:creationId xmlns:a16="http://schemas.microsoft.com/office/drawing/2014/main" id="{E1148D5F-4741-DA4A-A03B-9047CF821401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195;p91">
              <a:extLst>
                <a:ext uri="{FF2B5EF4-FFF2-40B4-BE49-F238E27FC236}">
                  <a16:creationId xmlns:a16="http://schemas.microsoft.com/office/drawing/2014/main" id="{3783D87B-1F3E-D542-80B6-F5E74C237922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96;p91">
              <a:extLst>
                <a:ext uri="{FF2B5EF4-FFF2-40B4-BE49-F238E27FC236}">
                  <a16:creationId xmlns:a16="http://schemas.microsoft.com/office/drawing/2014/main" id="{34589D4D-B1D7-3642-99EE-5E4C8C21BABC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97;p91">
              <a:extLst>
                <a:ext uri="{FF2B5EF4-FFF2-40B4-BE49-F238E27FC236}">
                  <a16:creationId xmlns:a16="http://schemas.microsoft.com/office/drawing/2014/main" id="{8130E629-4E62-5B4F-9B6E-B639253B7D80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98;p91">
              <a:extLst>
                <a:ext uri="{FF2B5EF4-FFF2-40B4-BE49-F238E27FC236}">
                  <a16:creationId xmlns:a16="http://schemas.microsoft.com/office/drawing/2014/main" id="{5B812239-46D8-4A4F-B87A-7FA30F6BBEE2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199;p91">
              <a:extLst>
                <a:ext uri="{FF2B5EF4-FFF2-40B4-BE49-F238E27FC236}">
                  <a16:creationId xmlns:a16="http://schemas.microsoft.com/office/drawing/2014/main" id="{00903187-B7C1-5843-A682-E4AB62F657E7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200;p91">
              <a:extLst>
                <a:ext uri="{FF2B5EF4-FFF2-40B4-BE49-F238E27FC236}">
                  <a16:creationId xmlns:a16="http://schemas.microsoft.com/office/drawing/2014/main" id="{295FB7D0-B4F5-3E49-945A-E169EFFB6BFE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201;p91">
              <a:extLst>
                <a:ext uri="{FF2B5EF4-FFF2-40B4-BE49-F238E27FC236}">
                  <a16:creationId xmlns:a16="http://schemas.microsoft.com/office/drawing/2014/main" id="{5EDE9191-54BB-3548-A54F-40E4B723B115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202;p91">
              <a:extLst>
                <a:ext uri="{FF2B5EF4-FFF2-40B4-BE49-F238E27FC236}">
                  <a16:creationId xmlns:a16="http://schemas.microsoft.com/office/drawing/2014/main" id="{C33B0874-240E-974E-AB4A-33EC7796E7A5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203;p91">
              <a:extLst>
                <a:ext uri="{FF2B5EF4-FFF2-40B4-BE49-F238E27FC236}">
                  <a16:creationId xmlns:a16="http://schemas.microsoft.com/office/drawing/2014/main" id="{1E022F11-8FD6-F74F-80B2-6B7658EA7B5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204;p91">
              <a:extLst>
                <a:ext uri="{FF2B5EF4-FFF2-40B4-BE49-F238E27FC236}">
                  <a16:creationId xmlns:a16="http://schemas.microsoft.com/office/drawing/2014/main" id="{A6CE907E-8DEE-A940-BA4E-1F22F154C6DD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205;p91">
              <a:extLst>
                <a:ext uri="{FF2B5EF4-FFF2-40B4-BE49-F238E27FC236}">
                  <a16:creationId xmlns:a16="http://schemas.microsoft.com/office/drawing/2014/main" id="{C6EF3A18-7E2A-A541-88A5-AC207D50AD87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206;p91">
              <a:extLst>
                <a:ext uri="{FF2B5EF4-FFF2-40B4-BE49-F238E27FC236}">
                  <a16:creationId xmlns:a16="http://schemas.microsoft.com/office/drawing/2014/main" id="{44FC98F4-152B-8647-92D7-E24BB6BE4B42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07;p91">
              <a:extLst>
                <a:ext uri="{FF2B5EF4-FFF2-40B4-BE49-F238E27FC236}">
                  <a16:creationId xmlns:a16="http://schemas.microsoft.com/office/drawing/2014/main" id="{1741D114-CF5C-744D-BFA6-2339DDC9F919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208;p91">
              <a:extLst>
                <a:ext uri="{FF2B5EF4-FFF2-40B4-BE49-F238E27FC236}">
                  <a16:creationId xmlns:a16="http://schemas.microsoft.com/office/drawing/2014/main" id="{B81EF08F-887F-C243-94A6-DD97FC2F4828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209;p91">
              <a:extLst>
                <a:ext uri="{FF2B5EF4-FFF2-40B4-BE49-F238E27FC236}">
                  <a16:creationId xmlns:a16="http://schemas.microsoft.com/office/drawing/2014/main" id="{951F6301-2716-6C42-A78B-199C4D46826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210;p91">
              <a:extLst>
                <a:ext uri="{FF2B5EF4-FFF2-40B4-BE49-F238E27FC236}">
                  <a16:creationId xmlns:a16="http://schemas.microsoft.com/office/drawing/2014/main" id="{088EF36E-C964-014C-9DEB-2E01D0F9936D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211;p91">
              <a:extLst>
                <a:ext uri="{FF2B5EF4-FFF2-40B4-BE49-F238E27FC236}">
                  <a16:creationId xmlns:a16="http://schemas.microsoft.com/office/drawing/2014/main" id="{B917A7B9-A757-AF48-BDEF-775804E0418A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212;p91">
              <a:extLst>
                <a:ext uri="{FF2B5EF4-FFF2-40B4-BE49-F238E27FC236}">
                  <a16:creationId xmlns:a16="http://schemas.microsoft.com/office/drawing/2014/main" id="{C20DD4F4-A645-A74B-903E-AAA01B4923A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213;p91">
              <a:extLst>
                <a:ext uri="{FF2B5EF4-FFF2-40B4-BE49-F238E27FC236}">
                  <a16:creationId xmlns:a16="http://schemas.microsoft.com/office/drawing/2014/main" id="{FD5D822A-4578-454F-945D-58636151800E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214;p91">
              <a:extLst>
                <a:ext uri="{FF2B5EF4-FFF2-40B4-BE49-F238E27FC236}">
                  <a16:creationId xmlns:a16="http://schemas.microsoft.com/office/drawing/2014/main" id="{1F6F3BC4-972C-FB44-BB00-2ADC137EF551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215;p91">
              <a:extLst>
                <a:ext uri="{FF2B5EF4-FFF2-40B4-BE49-F238E27FC236}">
                  <a16:creationId xmlns:a16="http://schemas.microsoft.com/office/drawing/2014/main" id="{DA3B8983-C9E1-EA4E-800A-23071298E385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216;p91">
              <a:extLst>
                <a:ext uri="{FF2B5EF4-FFF2-40B4-BE49-F238E27FC236}">
                  <a16:creationId xmlns:a16="http://schemas.microsoft.com/office/drawing/2014/main" id="{F9847104-508D-7242-9F63-557B9091B9B0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217;p91">
              <a:extLst>
                <a:ext uri="{FF2B5EF4-FFF2-40B4-BE49-F238E27FC236}">
                  <a16:creationId xmlns:a16="http://schemas.microsoft.com/office/drawing/2014/main" id="{97400F77-F501-3C43-844B-C76545645143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218;p91">
              <a:extLst>
                <a:ext uri="{FF2B5EF4-FFF2-40B4-BE49-F238E27FC236}">
                  <a16:creationId xmlns:a16="http://schemas.microsoft.com/office/drawing/2014/main" id="{FBA351A9-B32D-6C48-962F-8A873D6F8BD8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219;p91">
              <a:extLst>
                <a:ext uri="{FF2B5EF4-FFF2-40B4-BE49-F238E27FC236}">
                  <a16:creationId xmlns:a16="http://schemas.microsoft.com/office/drawing/2014/main" id="{85ACDF9E-3E05-7548-A6FF-C239DA6E766E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220;p91">
              <a:extLst>
                <a:ext uri="{FF2B5EF4-FFF2-40B4-BE49-F238E27FC236}">
                  <a16:creationId xmlns:a16="http://schemas.microsoft.com/office/drawing/2014/main" id="{1412E20A-6879-7648-924A-CC9E30709A0B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221;p91">
              <a:extLst>
                <a:ext uri="{FF2B5EF4-FFF2-40B4-BE49-F238E27FC236}">
                  <a16:creationId xmlns:a16="http://schemas.microsoft.com/office/drawing/2014/main" id="{475853EA-3C4B-2A49-86B7-BC699038E94B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222;p91">
              <a:extLst>
                <a:ext uri="{FF2B5EF4-FFF2-40B4-BE49-F238E27FC236}">
                  <a16:creationId xmlns:a16="http://schemas.microsoft.com/office/drawing/2014/main" id="{BAD2ED1D-2F2C-A743-BFA4-046BD5CE3A86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223;p91">
              <a:extLst>
                <a:ext uri="{FF2B5EF4-FFF2-40B4-BE49-F238E27FC236}">
                  <a16:creationId xmlns:a16="http://schemas.microsoft.com/office/drawing/2014/main" id="{7DDDB487-D34A-4243-AF3B-1ECB220CDE7F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224;p91">
              <a:extLst>
                <a:ext uri="{FF2B5EF4-FFF2-40B4-BE49-F238E27FC236}">
                  <a16:creationId xmlns:a16="http://schemas.microsoft.com/office/drawing/2014/main" id="{2348E262-0A6D-9647-9277-5B77E8554F3A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225;p91">
              <a:extLst>
                <a:ext uri="{FF2B5EF4-FFF2-40B4-BE49-F238E27FC236}">
                  <a16:creationId xmlns:a16="http://schemas.microsoft.com/office/drawing/2014/main" id="{B1A030F8-3B81-B641-B7A2-CA1EF9BACF30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226;p91">
              <a:extLst>
                <a:ext uri="{FF2B5EF4-FFF2-40B4-BE49-F238E27FC236}">
                  <a16:creationId xmlns:a16="http://schemas.microsoft.com/office/drawing/2014/main" id="{5791CF3D-5656-F04E-84D9-DE52B86730A7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227;p91">
              <a:extLst>
                <a:ext uri="{FF2B5EF4-FFF2-40B4-BE49-F238E27FC236}">
                  <a16:creationId xmlns:a16="http://schemas.microsoft.com/office/drawing/2014/main" id="{232709DC-28E9-E443-BAB5-05D963C7DECA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228;p91">
              <a:extLst>
                <a:ext uri="{FF2B5EF4-FFF2-40B4-BE49-F238E27FC236}">
                  <a16:creationId xmlns:a16="http://schemas.microsoft.com/office/drawing/2014/main" id="{1875CF91-3605-FB48-B2BA-B6A18D20E79A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229;p91">
              <a:extLst>
                <a:ext uri="{FF2B5EF4-FFF2-40B4-BE49-F238E27FC236}">
                  <a16:creationId xmlns:a16="http://schemas.microsoft.com/office/drawing/2014/main" id="{F8C7180A-3D03-7C4B-855B-2C0B7CFAE5F1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230;p91">
              <a:extLst>
                <a:ext uri="{FF2B5EF4-FFF2-40B4-BE49-F238E27FC236}">
                  <a16:creationId xmlns:a16="http://schemas.microsoft.com/office/drawing/2014/main" id="{CAE62BCA-8BB1-9346-9170-74F959DE171A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231;p91">
              <a:extLst>
                <a:ext uri="{FF2B5EF4-FFF2-40B4-BE49-F238E27FC236}">
                  <a16:creationId xmlns:a16="http://schemas.microsoft.com/office/drawing/2014/main" id="{F43D045B-85CF-7940-B678-AA5163FACE7F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232;p91">
              <a:extLst>
                <a:ext uri="{FF2B5EF4-FFF2-40B4-BE49-F238E27FC236}">
                  <a16:creationId xmlns:a16="http://schemas.microsoft.com/office/drawing/2014/main" id="{6B00DFB9-7F77-1A44-BDA6-DDD05A8A5A75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233;p91">
              <a:extLst>
                <a:ext uri="{FF2B5EF4-FFF2-40B4-BE49-F238E27FC236}">
                  <a16:creationId xmlns:a16="http://schemas.microsoft.com/office/drawing/2014/main" id="{CEA4B5FB-D54B-854C-AC35-C2531D3833D1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234;p91">
              <a:extLst>
                <a:ext uri="{FF2B5EF4-FFF2-40B4-BE49-F238E27FC236}">
                  <a16:creationId xmlns:a16="http://schemas.microsoft.com/office/drawing/2014/main" id="{7466F20B-3890-6C42-AD37-7286100D29F5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235;p91">
              <a:extLst>
                <a:ext uri="{FF2B5EF4-FFF2-40B4-BE49-F238E27FC236}">
                  <a16:creationId xmlns:a16="http://schemas.microsoft.com/office/drawing/2014/main" id="{A3EECA0D-F244-3643-8808-1E2B06981459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236;p91">
              <a:extLst>
                <a:ext uri="{FF2B5EF4-FFF2-40B4-BE49-F238E27FC236}">
                  <a16:creationId xmlns:a16="http://schemas.microsoft.com/office/drawing/2014/main" id="{0491666B-30B6-BD49-847D-2F6C23CE07C3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237;p91">
              <a:extLst>
                <a:ext uri="{FF2B5EF4-FFF2-40B4-BE49-F238E27FC236}">
                  <a16:creationId xmlns:a16="http://schemas.microsoft.com/office/drawing/2014/main" id="{3284E840-D592-AF47-BC50-D7DE197584D3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238;p91">
              <a:extLst>
                <a:ext uri="{FF2B5EF4-FFF2-40B4-BE49-F238E27FC236}">
                  <a16:creationId xmlns:a16="http://schemas.microsoft.com/office/drawing/2014/main" id="{A3B9152E-CC41-B246-B4BA-63DF2C0D4B92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239;p91">
              <a:extLst>
                <a:ext uri="{FF2B5EF4-FFF2-40B4-BE49-F238E27FC236}">
                  <a16:creationId xmlns:a16="http://schemas.microsoft.com/office/drawing/2014/main" id="{28A5CB71-2979-DD4A-969B-B49773168495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240;p91">
              <a:extLst>
                <a:ext uri="{FF2B5EF4-FFF2-40B4-BE49-F238E27FC236}">
                  <a16:creationId xmlns:a16="http://schemas.microsoft.com/office/drawing/2014/main" id="{5E00CBCA-3F18-624D-98E1-1ADC8AD9B981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241;p91">
              <a:extLst>
                <a:ext uri="{FF2B5EF4-FFF2-40B4-BE49-F238E27FC236}">
                  <a16:creationId xmlns:a16="http://schemas.microsoft.com/office/drawing/2014/main" id="{81AB421C-427D-024A-A0C1-D0835B30C619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242;p91">
              <a:extLst>
                <a:ext uri="{FF2B5EF4-FFF2-40B4-BE49-F238E27FC236}">
                  <a16:creationId xmlns:a16="http://schemas.microsoft.com/office/drawing/2014/main" id="{9BAB23E3-AC31-8941-AAC6-567A6FBC4630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243;p91">
              <a:extLst>
                <a:ext uri="{FF2B5EF4-FFF2-40B4-BE49-F238E27FC236}">
                  <a16:creationId xmlns:a16="http://schemas.microsoft.com/office/drawing/2014/main" id="{23ACD593-0E39-9D45-83B3-83AC819EEE09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244;p91">
              <a:extLst>
                <a:ext uri="{FF2B5EF4-FFF2-40B4-BE49-F238E27FC236}">
                  <a16:creationId xmlns:a16="http://schemas.microsoft.com/office/drawing/2014/main" id="{857472B9-162E-1C47-859D-FF192AA27299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245;p91">
              <a:extLst>
                <a:ext uri="{FF2B5EF4-FFF2-40B4-BE49-F238E27FC236}">
                  <a16:creationId xmlns:a16="http://schemas.microsoft.com/office/drawing/2014/main" id="{FF5F1133-5C2A-3E4B-852A-B973ADB208D6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246;p91">
              <a:extLst>
                <a:ext uri="{FF2B5EF4-FFF2-40B4-BE49-F238E27FC236}">
                  <a16:creationId xmlns:a16="http://schemas.microsoft.com/office/drawing/2014/main" id="{E66D2CF6-6211-4A48-AD62-815A2BF86938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247;p91">
              <a:extLst>
                <a:ext uri="{FF2B5EF4-FFF2-40B4-BE49-F238E27FC236}">
                  <a16:creationId xmlns:a16="http://schemas.microsoft.com/office/drawing/2014/main" id="{FF220336-E292-D941-81E8-71483D20AB7F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248;p91">
              <a:extLst>
                <a:ext uri="{FF2B5EF4-FFF2-40B4-BE49-F238E27FC236}">
                  <a16:creationId xmlns:a16="http://schemas.microsoft.com/office/drawing/2014/main" id="{4FB10DA6-88C6-DB44-85D9-2E5A13250972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249;p91">
              <a:extLst>
                <a:ext uri="{FF2B5EF4-FFF2-40B4-BE49-F238E27FC236}">
                  <a16:creationId xmlns:a16="http://schemas.microsoft.com/office/drawing/2014/main" id="{0BC44A7C-3466-AB42-8C15-E5DDF7B185EB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250;p91">
              <a:extLst>
                <a:ext uri="{FF2B5EF4-FFF2-40B4-BE49-F238E27FC236}">
                  <a16:creationId xmlns:a16="http://schemas.microsoft.com/office/drawing/2014/main" id="{AB7C3CB4-91DA-804D-A60C-8950D0F401F4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251;p91">
              <a:extLst>
                <a:ext uri="{FF2B5EF4-FFF2-40B4-BE49-F238E27FC236}">
                  <a16:creationId xmlns:a16="http://schemas.microsoft.com/office/drawing/2014/main" id="{6EDA3D7C-A280-704D-A3D4-8D408B73B911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252;p91">
              <a:extLst>
                <a:ext uri="{FF2B5EF4-FFF2-40B4-BE49-F238E27FC236}">
                  <a16:creationId xmlns:a16="http://schemas.microsoft.com/office/drawing/2014/main" id="{5E9ACA02-CB14-154C-B8D2-A335C2C4DB67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253;p91">
              <a:extLst>
                <a:ext uri="{FF2B5EF4-FFF2-40B4-BE49-F238E27FC236}">
                  <a16:creationId xmlns:a16="http://schemas.microsoft.com/office/drawing/2014/main" id="{6330AB5C-147B-7A4B-BC59-AB32FF3CBA14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254;p91">
              <a:extLst>
                <a:ext uri="{FF2B5EF4-FFF2-40B4-BE49-F238E27FC236}">
                  <a16:creationId xmlns:a16="http://schemas.microsoft.com/office/drawing/2014/main" id="{869C3D0F-659F-6D40-8AD7-F097385A44A8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255;p91">
              <a:extLst>
                <a:ext uri="{FF2B5EF4-FFF2-40B4-BE49-F238E27FC236}">
                  <a16:creationId xmlns:a16="http://schemas.microsoft.com/office/drawing/2014/main" id="{C7131CD3-EB59-6E42-98EB-19E60B7F5F26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256;p91">
              <a:extLst>
                <a:ext uri="{FF2B5EF4-FFF2-40B4-BE49-F238E27FC236}">
                  <a16:creationId xmlns:a16="http://schemas.microsoft.com/office/drawing/2014/main" id="{E795E95D-EEC3-6643-A0AF-9278AA2EB266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257;p91">
              <a:extLst>
                <a:ext uri="{FF2B5EF4-FFF2-40B4-BE49-F238E27FC236}">
                  <a16:creationId xmlns:a16="http://schemas.microsoft.com/office/drawing/2014/main" id="{EDF11BC9-E682-8840-8025-8913E403DA24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258;p91">
              <a:extLst>
                <a:ext uri="{FF2B5EF4-FFF2-40B4-BE49-F238E27FC236}">
                  <a16:creationId xmlns:a16="http://schemas.microsoft.com/office/drawing/2014/main" id="{4F9D7B18-A9B8-D445-A1B9-0BD33091A71E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259;p91">
              <a:extLst>
                <a:ext uri="{FF2B5EF4-FFF2-40B4-BE49-F238E27FC236}">
                  <a16:creationId xmlns:a16="http://schemas.microsoft.com/office/drawing/2014/main" id="{BA718396-A400-D14F-B297-2F17C82B7FD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260;p91">
              <a:extLst>
                <a:ext uri="{FF2B5EF4-FFF2-40B4-BE49-F238E27FC236}">
                  <a16:creationId xmlns:a16="http://schemas.microsoft.com/office/drawing/2014/main" id="{F1AE2F90-952A-5246-ACCA-D99A4E87AAA7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261;p91">
              <a:extLst>
                <a:ext uri="{FF2B5EF4-FFF2-40B4-BE49-F238E27FC236}">
                  <a16:creationId xmlns:a16="http://schemas.microsoft.com/office/drawing/2014/main" id="{5EC3EBA5-F501-3442-83A8-32549B0D6E35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262;p91">
              <a:extLst>
                <a:ext uri="{FF2B5EF4-FFF2-40B4-BE49-F238E27FC236}">
                  <a16:creationId xmlns:a16="http://schemas.microsoft.com/office/drawing/2014/main" id="{0D373CB4-09D9-C74E-A6A8-4B048ACFBFCC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263;p91">
              <a:extLst>
                <a:ext uri="{FF2B5EF4-FFF2-40B4-BE49-F238E27FC236}">
                  <a16:creationId xmlns:a16="http://schemas.microsoft.com/office/drawing/2014/main" id="{5FB0AC18-A4CE-924F-A48E-346DC93DBD53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264;p91">
              <a:extLst>
                <a:ext uri="{FF2B5EF4-FFF2-40B4-BE49-F238E27FC236}">
                  <a16:creationId xmlns:a16="http://schemas.microsoft.com/office/drawing/2014/main" id="{6D21D697-937C-9E48-9B3D-9C1129DB345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265;p91">
              <a:extLst>
                <a:ext uri="{FF2B5EF4-FFF2-40B4-BE49-F238E27FC236}">
                  <a16:creationId xmlns:a16="http://schemas.microsoft.com/office/drawing/2014/main" id="{66069E04-5591-7844-8CA4-B0AF3972653C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266;p91">
              <a:extLst>
                <a:ext uri="{FF2B5EF4-FFF2-40B4-BE49-F238E27FC236}">
                  <a16:creationId xmlns:a16="http://schemas.microsoft.com/office/drawing/2014/main" id="{3C397B4C-E998-704F-A5D9-CED1134B299B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267;p91">
              <a:extLst>
                <a:ext uri="{FF2B5EF4-FFF2-40B4-BE49-F238E27FC236}">
                  <a16:creationId xmlns:a16="http://schemas.microsoft.com/office/drawing/2014/main" id="{9968B7A0-636E-6D4E-903D-6AAE6243EF2B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268;p91">
              <a:extLst>
                <a:ext uri="{FF2B5EF4-FFF2-40B4-BE49-F238E27FC236}">
                  <a16:creationId xmlns:a16="http://schemas.microsoft.com/office/drawing/2014/main" id="{59DCFC99-952C-EF40-8C2F-F546A9B1F3A9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269;p91">
              <a:extLst>
                <a:ext uri="{FF2B5EF4-FFF2-40B4-BE49-F238E27FC236}">
                  <a16:creationId xmlns:a16="http://schemas.microsoft.com/office/drawing/2014/main" id="{14ABFC02-DE7C-E047-AD19-2AE142518B60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270;p91">
              <a:extLst>
                <a:ext uri="{FF2B5EF4-FFF2-40B4-BE49-F238E27FC236}">
                  <a16:creationId xmlns:a16="http://schemas.microsoft.com/office/drawing/2014/main" id="{F49813BA-7CF5-4D46-865A-68129FE544CC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271;p91">
              <a:extLst>
                <a:ext uri="{FF2B5EF4-FFF2-40B4-BE49-F238E27FC236}">
                  <a16:creationId xmlns:a16="http://schemas.microsoft.com/office/drawing/2014/main" id="{3F5465CB-2615-B146-8729-8BF38D306919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272;p91">
              <a:extLst>
                <a:ext uri="{FF2B5EF4-FFF2-40B4-BE49-F238E27FC236}">
                  <a16:creationId xmlns:a16="http://schemas.microsoft.com/office/drawing/2014/main" id="{F2D51565-5E95-D647-8363-8A5DCA711F74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273;p91">
              <a:extLst>
                <a:ext uri="{FF2B5EF4-FFF2-40B4-BE49-F238E27FC236}">
                  <a16:creationId xmlns:a16="http://schemas.microsoft.com/office/drawing/2014/main" id="{11CD7595-77D1-5845-98C6-455A724D7C0F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274;p91">
              <a:extLst>
                <a:ext uri="{FF2B5EF4-FFF2-40B4-BE49-F238E27FC236}">
                  <a16:creationId xmlns:a16="http://schemas.microsoft.com/office/drawing/2014/main" id="{C75F3714-A331-C84F-A6B4-DBD5F1171729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275;p91">
              <a:extLst>
                <a:ext uri="{FF2B5EF4-FFF2-40B4-BE49-F238E27FC236}">
                  <a16:creationId xmlns:a16="http://schemas.microsoft.com/office/drawing/2014/main" id="{E8F22334-18B5-3644-8DB7-75B563989DD1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276;p91">
              <a:extLst>
                <a:ext uri="{FF2B5EF4-FFF2-40B4-BE49-F238E27FC236}">
                  <a16:creationId xmlns:a16="http://schemas.microsoft.com/office/drawing/2014/main" id="{0DA19710-2E71-4D40-A53C-2C1AB9FBB338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277;p91">
              <a:extLst>
                <a:ext uri="{FF2B5EF4-FFF2-40B4-BE49-F238E27FC236}">
                  <a16:creationId xmlns:a16="http://schemas.microsoft.com/office/drawing/2014/main" id="{9B073A6D-A678-944A-A8D4-F74CF7973A61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278;p91">
              <a:extLst>
                <a:ext uri="{FF2B5EF4-FFF2-40B4-BE49-F238E27FC236}">
                  <a16:creationId xmlns:a16="http://schemas.microsoft.com/office/drawing/2014/main" id="{452AF2A3-7322-3A4E-A1E9-20FE1EF05CD2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279;p91">
              <a:extLst>
                <a:ext uri="{FF2B5EF4-FFF2-40B4-BE49-F238E27FC236}">
                  <a16:creationId xmlns:a16="http://schemas.microsoft.com/office/drawing/2014/main" id="{4E4C7525-87EE-CD46-8D90-876F2443376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280;p91">
              <a:extLst>
                <a:ext uri="{FF2B5EF4-FFF2-40B4-BE49-F238E27FC236}">
                  <a16:creationId xmlns:a16="http://schemas.microsoft.com/office/drawing/2014/main" id="{D2DC6156-C218-FA47-A235-22C29EBEFBED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281;p91">
              <a:extLst>
                <a:ext uri="{FF2B5EF4-FFF2-40B4-BE49-F238E27FC236}">
                  <a16:creationId xmlns:a16="http://schemas.microsoft.com/office/drawing/2014/main" id="{D68491D9-79CD-384D-8992-6295CD45B8A9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282;p91">
              <a:extLst>
                <a:ext uri="{FF2B5EF4-FFF2-40B4-BE49-F238E27FC236}">
                  <a16:creationId xmlns:a16="http://schemas.microsoft.com/office/drawing/2014/main" id="{01F33E8C-D158-3443-BA8E-AF85D1BEF565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283;p91">
              <a:extLst>
                <a:ext uri="{FF2B5EF4-FFF2-40B4-BE49-F238E27FC236}">
                  <a16:creationId xmlns:a16="http://schemas.microsoft.com/office/drawing/2014/main" id="{1CB7445E-0A14-6F40-BAE2-5A70F0DB6AFA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284;p91">
              <a:extLst>
                <a:ext uri="{FF2B5EF4-FFF2-40B4-BE49-F238E27FC236}">
                  <a16:creationId xmlns:a16="http://schemas.microsoft.com/office/drawing/2014/main" id="{EC4F0A6D-B6C9-5C44-9648-BDD6D8F26B37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285;p91">
              <a:extLst>
                <a:ext uri="{FF2B5EF4-FFF2-40B4-BE49-F238E27FC236}">
                  <a16:creationId xmlns:a16="http://schemas.microsoft.com/office/drawing/2014/main" id="{F4F26C0F-D5D7-7F4E-8DBE-51D2FFCE037F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286;p91">
              <a:extLst>
                <a:ext uri="{FF2B5EF4-FFF2-40B4-BE49-F238E27FC236}">
                  <a16:creationId xmlns:a16="http://schemas.microsoft.com/office/drawing/2014/main" id="{72AB8288-839D-4442-8300-29439206BB56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287;p91">
              <a:extLst>
                <a:ext uri="{FF2B5EF4-FFF2-40B4-BE49-F238E27FC236}">
                  <a16:creationId xmlns:a16="http://schemas.microsoft.com/office/drawing/2014/main" id="{C745F9DD-4B22-DF43-9CBD-5C661F457DDB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288;p91">
              <a:extLst>
                <a:ext uri="{FF2B5EF4-FFF2-40B4-BE49-F238E27FC236}">
                  <a16:creationId xmlns:a16="http://schemas.microsoft.com/office/drawing/2014/main" id="{0451F8F1-DC0D-E841-B925-3FDF7967FA38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289;p91">
              <a:extLst>
                <a:ext uri="{FF2B5EF4-FFF2-40B4-BE49-F238E27FC236}">
                  <a16:creationId xmlns:a16="http://schemas.microsoft.com/office/drawing/2014/main" id="{8810E687-B155-6F48-862D-90C59E45997C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290;p91">
              <a:extLst>
                <a:ext uri="{FF2B5EF4-FFF2-40B4-BE49-F238E27FC236}">
                  <a16:creationId xmlns:a16="http://schemas.microsoft.com/office/drawing/2014/main" id="{EAEBC655-5847-0446-9970-34380821AEA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291;p91">
              <a:extLst>
                <a:ext uri="{FF2B5EF4-FFF2-40B4-BE49-F238E27FC236}">
                  <a16:creationId xmlns:a16="http://schemas.microsoft.com/office/drawing/2014/main" id="{0F2C5707-C31A-AA45-8C6C-51F391D094FB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292;p91">
              <a:extLst>
                <a:ext uri="{FF2B5EF4-FFF2-40B4-BE49-F238E27FC236}">
                  <a16:creationId xmlns:a16="http://schemas.microsoft.com/office/drawing/2014/main" id="{9302D56D-5030-F745-B575-703B1FCCD9A2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293;p91">
              <a:extLst>
                <a:ext uri="{FF2B5EF4-FFF2-40B4-BE49-F238E27FC236}">
                  <a16:creationId xmlns:a16="http://schemas.microsoft.com/office/drawing/2014/main" id="{2972755E-697C-8E47-87A1-2FD0458387E0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294;p91">
              <a:extLst>
                <a:ext uri="{FF2B5EF4-FFF2-40B4-BE49-F238E27FC236}">
                  <a16:creationId xmlns:a16="http://schemas.microsoft.com/office/drawing/2014/main" id="{D1E852AC-7F11-9745-8169-FB90DC767714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295;p91">
              <a:extLst>
                <a:ext uri="{FF2B5EF4-FFF2-40B4-BE49-F238E27FC236}">
                  <a16:creationId xmlns:a16="http://schemas.microsoft.com/office/drawing/2014/main" id="{AB3B7B60-B5E7-5D49-8018-FB0B0487ECA8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296;p91">
              <a:extLst>
                <a:ext uri="{FF2B5EF4-FFF2-40B4-BE49-F238E27FC236}">
                  <a16:creationId xmlns:a16="http://schemas.microsoft.com/office/drawing/2014/main" id="{0949E656-22BA-8B4B-8CAB-B079DD5B84B8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297;p91">
              <a:extLst>
                <a:ext uri="{FF2B5EF4-FFF2-40B4-BE49-F238E27FC236}">
                  <a16:creationId xmlns:a16="http://schemas.microsoft.com/office/drawing/2014/main" id="{1C554DA2-907C-3F47-A05D-A6DFC4D2BDF7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298;p91">
              <a:extLst>
                <a:ext uri="{FF2B5EF4-FFF2-40B4-BE49-F238E27FC236}">
                  <a16:creationId xmlns:a16="http://schemas.microsoft.com/office/drawing/2014/main" id="{A765EC51-17E2-0A45-97DA-6CE149761C05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299;p91">
              <a:extLst>
                <a:ext uri="{FF2B5EF4-FFF2-40B4-BE49-F238E27FC236}">
                  <a16:creationId xmlns:a16="http://schemas.microsoft.com/office/drawing/2014/main" id="{4C9F7245-EF4C-A646-980F-BE92E54D1FCA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300;p91">
              <a:extLst>
                <a:ext uri="{FF2B5EF4-FFF2-40B4-BE49-F238E27FC236}">
                  <a16:creationId xmlns:a16="http://schemas.microsoft.com/office/drawing/2014/main" id="{23D783FE-A4F2-E344-A228-35BC4986AFF9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301;p91">
              <a:extLst>
                <a:ext uri="{FF2B5EF4-FFF2-40B4-BE49-F238E27FC236}">
                  <a16:creationId xmlns:a16="http://schemas.microsoft.com/office/drawing/2014/main" id="{0E71B7AE-036B-FA44-A5EA-4D7F59811AD6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302;p91">
              <a:extLst>
                <a:ext uri="{FF2B5EF4-FFF2-40B4-BE49-F238E27FC236}">
                  <a16:creationId xmlns:a16="http://schemas.microsoft.com/office/drawing/2014/main" id="{938506C1-94B5-514F-8F2D-2B5A04BA071F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303;p91">
              <a:extLst>
                <a:ext uri="{FF2B5EF4-FFF2-40B4-BE49-F238E27FC236}">
                  <a16:creationId xmlns:a16="http://schemas.microsoft.com/office/drawing/2014/main" id="{59340263-C029-C74B-964A-C20DA878783C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304;p91">
              <a:extLst>
                <a:ext uri="{FF2B5EF4-FFF2-40B4-BE49-F238E27FC236}">
                  <a16:creationId xmlns:a16="http://schemas.microsoft.com/office/drawing/2014/main" id="{64BC47FC-6535-AB43-9B48-0C0B610B5A60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305;p91">
              <a:extLst>
                <a:ext uri="{FF2B5EF4-FFF2-40B4-BE49-F238E27FC236}">
                  <a16:creationId xmlns:a16="http://schemas.microsoft.com/office/drawing/2014/main" id="{0FECF82A-F1DB-BD49-A58E-012C9DABB937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306;p91">
              <a:extLst>
                <a:ext uri="{FF2B5EF4-FFF2-40B4-BE49-F238E27FC236}">
                  <a16:creationId xmlns:a16="http://schemas.microsoft.com/office/drawing/2014/main" id="{1EF2DA3D-5FB7-1A4D-8051-4D75399F1444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307;p91">
              <a:extLst>
                <a:ext uri="{FF2B5EF4-FFF2-40B4-BE49-F238E27FC236}">
                  <a16:creationId xmlns:a16="http://schemas.microsoft.com/office/drawing/2014/main" id="{094FA031-4305-3E4B-9FED-00AFD4326EC2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8308;p91">
              <a:extLst>
                <a:ext uri="{FF2B5EF4-FFF2-40B4-BE49-F238E27FC236}">
                  <a16:creationId xmlns:a16="http://schemas.microsoft.com/office/drawing/2014/main" id="{9A10A588-0D3E-114C-AC21-21810D7C5456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8309;p91">
              <a:extLst>
                <a:ext uri="{FF2B5EF4-FFF2-40B4-BE49-F238E27FC236}">
                  <a16:creationId xmlns:a16="http://schemas.microsoft.com/office/drawing/2014/main" id="{A3C44847-0CE4-634E-B770-D11FC63CE723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8310;p91">
              <a:extLst>
                <a:ext uri="{FF2B5EF4-FFF2-40B4-BE49-F238E27FC236}">
                  <a16:creationId xmlns:a16="http://schemas.microsoft.com/office/drawing/2014/main" id="{8E616D59-72BF-2B4D-8C2E-740CFFD14FF2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8311;p91">
              <a:extLst>
                <a:ext uri="{FF2B5EF4-FFF2-40B4-BE49-F238E27FC236}">
                  <a16:creationId xmlns:a16="http://schemas.microsoft.com/office/drawing/2014/main" id="{E767FA9D-2AA3-0D43-8113-78D1720A1AE0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8312;p91">
              <a:extLst>
                <a:ext uri="{FF2B5EF4-FFF2-40B4-BE49-F238E27FC236}">
                  <a16:creationId xmlns:a16="http://schemas.microsoft.com/office/drawing/2014/main" id="{8AFEBCF0-3A8E-9A4C-A46F-95F632988B01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8313;p91">
              <a:extLst>
                <a:ext uri="{FF2B5EF4-FFF2-40B4-BE49-F238E27FC236}">
                  <a16:creationId xmlns:a16="http://schemas.microsoft.com/office/drawing/2014/main" id="{9360E00B-8144-754E-9C2D-3D921F259DE4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314;p91">
              <a:extLst>
                <a:ext uri="{FF2B5EF4-FFF2-40B4-BE49-F238E27FC236}">
                  <a16:creationId xmlns:a16="http://schemas.microsoft.com/office/drawing/2014/main" id="{F8BDAFBC-09D9-4745-9324-1090CA4D3E92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315;p91">
              <a:extLst>
                <a:ext uri="{FF2B5EF4-FFF2-40B4-BE49-F238E27FC236}">
                  <a16:creationId xmlns:a16="http://schemas.microsoft.com/office/drawing/2014/main" id="{4A0D3CCE-2F7C-5D42-9828-64889CEF07B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316;p91">
              <a:extLst>
                <a:ext uri="{FF2B5EF4-FFF2-40B4-BE49-F238E27FC236}">
                  <a16:creationId xmlns:a16="http://schemas.microsoft.com/office/drawing/2014/main" id="{F2ED49B6-525D-3F42-92E5-6088B5C9B9B8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317;p91">
              <a:extLst>
                <a:ext uri="{FF2B5EF4-FFF2-40B4-BE49-F238E27FC236}">
                  <a16:creationId xmlns:a16="http://schemas.microsoft.com/office/drawing/2014/main" id="{2C53DBCE-9C0D-E04D-9B9A-F81B2ACF22B5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318;p91">
              <a:extLst>
                <a:ext uri="{FF2B5EF4-FFF2-40B4-BE49-F238E27FC236}">
                  <a16:creationId xmlns:a16="http://schemas.microsoft.com/office/drawing/2014/main" id="{AF9F8DCD-279E-BC42-9087-D0A814C0573F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319;p91">
              <a:extLst>
                <a:ext uri="{FF2B5EF4-FFF2-40B4-BE49-F238E27FC236}">
                  <a16:creationId xmlns:a16="http://schemas.microsoft.com/office/drawing/2014/main" id="{E3AC1FC5-27BA-264D-A321-A05B412426E2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320;p91">
              <a:extLst>
                <a:ext uri="{FF2B5EF4-FFF2-40B4-BE49-F238E27FC236}">
                  <a16:creationId xmlns:a16="http://schemas.microsoft.com/office/drawing/2014/main" id="{58BEAA90-7065-5249-8E37-832A973D51B8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321;p91">
              <a:extLst>
                <a:ext uri="{FF2B5EF4-FFF2-40B4-BE49-F238E27FC236}">
                  <a16:creationId xmlns:a16="http://schemas.microsoft.com/office/drawing/2014/main" id="{950AB3BA-66E0-F94C-BCEC-A6BEA695905D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322;p91">
              <a:extLst>
                <a:ext uri="{FF2B5EF4-FFF2-40B4-BE49-F238E27FC236}">
                  <a16:creationId xmlns:a16="http://schemas.microsoft.com/office/drawing/2014/main" id="{75783165-DCBD-3A4E-994B-4D726F2F71D3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323;p91">
              <a:extLst>
                <a:ext uri="{FF2B5EF4-FFF2-40B4-BE49-F238E27FC236}">
                  <a16:creationId xmlns:a16="http://schemas.microsoft.com/office/drawing/2014/main" id="{43F75CD7-EE65-EE41-B85B-73603B3CF7BE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324;p91">
              <a:extLst>
                <a:ext uri="{FF2B5EF4-FFF2-40B4-BE49-F238E27FC236}">
                  <a16:creationId xmlns:a16="http://schemas.microsoft.com/office/drawing/2014/main" id="{8A7B6DBB-88C0-654D-8830-056876A63485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325;p91">
              <a:extLst>
                <a:ext uri="{FF2B5EF4-FFF2-40B4-BE49-F238E27FC236}">
                  <a16:creationId xmlns:a16="http://schemas.microsoft.com/office/drawing/2014/main" id="{F6166C27-06F0-6C40-B7CF-FB1883150CCB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326;p91">
              <a:extLst>
                <a:ext uri="{FF2B5EF4-FFF2-40B4-BE49-F238E27FC236}">
                  <a16:creationId xmlns:a16="http://schemas.microsoft.com/office/drawing/2014/main" id="{C71BEEF1-8D34-724E-921B-B172ACE95C8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327;p91">
              <a:extLst>
                <a:ext uri="{FF2B5EF4-FFF2-40B4-BE49-F238E27FC236}">
                  <a16:creationId xmlns:a16="http://schemas.microsoft.com/office/drawing/2014/main" id="{AA0C9AE3-4394-C445-B4F6-80D6268429BA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328;p91">
              <a:extLst>
                <a:ext uri="{FF2B5EF4-FFF2-40B4-BE49-F238E27FC236}">
                  <a16:creationId xmlns:a16="http://schemas.microsoft.com/office/drawing/2014/main" id="{C3DE1A9B-2C0F-EE47-B676-236C4D773053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329;p91">
              <a:extLst>
                <a:ext uri="{FF2B5EF4-FFF2-40B4-BE49-F238E27FC236}">
                  <a16:creationId xmlns:a16="http://schemas.microsoft.com/office/drawing/2014/main" id="{C3BFE839-990D-C544-A7D7-5CA68617FECD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330;p91">
              <a:extLst>
                <a:ext uri="{FF2B5EF4-FFF2-40B4-BE49-F238E27FC236}">
                  <a16:creationId xmlns:a16="http://schemas.microsoft.com/office/drawing/2014/main" id="{F6993423-4AB9-6B4D-8AF3-880AC0666BB6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331;p91">
              <a:extLst>
                <a:ext uri="{FF2B5EF4-FFF2-40B4-BE49-F238E27FC236}">
                  <a16:creationId xmlns:a16="http://schemas.microsoft.com/office/drawing/2014/main" id="{B9DC3B64-D605-E046-87C4-E4382D0BB5D5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332;p91">
              <a:extLst>
                <a:ext uri="{FF2B5EF4-FFF2-40B4-BE49-F238E27FC236}">
                  <a16:creationId xmlns:a16="http://schemas.microsoft.com/office/drawing/2014/main" id="{C745864E-9181-0D4B-9645-DF8954A10603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333;p91">
              <a:extLst>
                <a:ext uri="{FF2B5EF4-FFF2-40B4-BE49-F238E27FC236}">
                  <a16:creationId xmlns:a16="http://schemas.microsoft.com/office/drawing/2014/main" id="{DA286F0F-82B3-854B-9681-2B17F2CCA188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334;p91">
              <a:extLst>
                <a:ext uri="{FF2B5EF4-FFF2-40B4-BE49-F238E27FC236}">
                  <a16:creationId xmlns:a16="http://schemas.microsoft.com/office/drawing/2014/main" id="{C4FD53CF-13A5-D042-BACD-7FBE224BD0BC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335;p91">
              <a:extLst>
                <a:ext uri="{FF2B5EF4-FFF2-40B4-BE49-F238E27FC236}">
                  <a16:creationId xmlns:a16="http://schemas.microsoft.com/office/drawing/2014/main" id="{7BBF4CDB-6163-EC4E-B3AF-F8245BE46C8C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336;p91">
              <a:extLst>
                <a:ext uri="{FF2B5EF4-FFF2-40B4-BE49-F238E27FC236}">
                  <a16:creationId xmlns:a16="http://schemas.microsoft.com/office/drawing/2014/main" id="{E7C44E5D-0426-CF42-AF5B-AC927D7E6E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337;p91">
              <a:extLst>
                <a:ext uri="{FF2B5EF4-FFF2-40B4-BE49-F238E27FC236}">
                  <a16:creationId xmlns:a16="http://schemas.microsoft.com/office/drawing/2014/main" id="{BB61DE8F-8E6C-DE43-8507-E22C3DA13C61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338;p91">
              <a:extLst>
                <a:ext uri="{FF2B5EF4-FFF2-40B4-BE49-F238E27FC236}">
                  <a16:creationId xmlns:a16="http://schemas.microsoft.com/office/drawing/2014/main" id="{ED7F4EF6-7E65-0943-BC8B-D7E35DA1C242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339;p91">
              <a:extLst>
                <a:ext uri="{FF2B5EF4-FFF2-40B4-BE49-F238E27FC236}">
                  <a16:creationId xmlns:a16="http://schemas.microsoft.com/office/drawing/2014/main" id="{2BF00B9F-178B-FA41-869B-DAEA2A90A9A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340;p91">
              <a:extLst>
                <a:ext uri="{FF2B5EF4-FFF2-40B4-BE49-F238E27FC236}">
                  <a16:creationId xmlns:a16="http://schemas.microsoft.com/office/drawing/2014/main" id="{BE23723A-3DB3-AD4F-903E-3E3590210FA5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341;p91">
              <a:extLst>
                <a:ext uri="{FF2B5EF4-FFF2-40B4-BE49-F238E27FC236}">
                  <a16:creationId xmlns:a16="http://schemas.microsoft.com/office/drawing/2014/main" id="{D763CA34-C662-4D42-AEE0-BD9DDBC8CA89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342;p91">
              <a:extLst>
                <a:ext uri="{FF2B5EF4-FFF2-40B4-BE49-F238E27FC236}">
                  <a16:creationId xmlns:a16="http://schemas.microsoft.com/office/drawing/2014/main" id="{AF3EF8DB-5B8C-A343-8E47-7EE65F002BD0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343;p91">
              <a:extLst>
                <a:ext uri="{FF2B5EF4-FFF2-40B4-BE49-F238E27FC236}">
                  <a16:creationId xmlns:a16="http://schemas.microsoft.com/office/drawing/2014/main" id="{E69734DD-B977-8E4F-AEF5-9C45E7CFC439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344;p91">
              <a:extLst>
                <a:ext uri="{FF2B5EF4-FFF2-40B4-BE49-F238E27FC236}">
                  <a16:creationId xmlns:a16="http://schemas.microsoft.com/office/drawing/2014/main" id="{B2DD04DE-855A-8D4E-B93C-4F3CF30C0BB6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345;p91">
              <a:extLst>
                <a:ext uri="{FF2B5EF4-FFF2-40B4-BE49-F238E27FC236}">
                  <a16:creationId xmlns:a16="http://schemas.microsoft.com/office/drawing/2014/main" id="{180DD165-6297-F746-9976-CDA0297823FE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346;p91">
              <a:extLst>
                <a:ext uri="{FF2B5EF4-FFF2-40B4-BE49-F238E27FC236}">
                  <a16:creationId xmlns:a16="http://schemas.microsoft.com/office/drawing/2014/main" id="{44FC81B7-1E8D-2B4D-B2F1-A5182AF0595D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347;p91">
              <a:extLst>
                <a:ext uri="{FF2B5EF4-FFF2-40B4-BE49-F238E27FC236}">
                  <a16:creationId xmlns:a16="http://schemas.microsoft.com/office/drawing/2014/main" id="{307F8740-2DFC-D041-8FE1-9ED99747C1DA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348;p91">
              <a:extLst>
                <a:ext uri="{FF2B5EF4-FFF2-40B4-BE49-F238E27FC236}">
                  <a16:creationId xmlns:a16="http://schemas.microsoft.com/office/drawing/2014/main" id="{B2A09B16-DDC6-8646-851E-5CCC439BF430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349;p91">
              <a:extLst>
                <a:ext uri="{FF2B5EF4-FFF2-40B4-BE49-F238E27FC236}">
                  <a16:creationId xmlns:a16="http://schemas.microsoft.com/office/drawing/2014/main" id="{77A81154-EC98-404E-A023-EA0CCD3E640E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350;p91">
              <a:extLst>
                <a:ext uri="{FF2B5EF4-FFF2-40B4-BE49-F238E27FC236}">
                  <a16:creationId xmlns:a16="http://schemas.microsoft.com/office/drawing/2014/main" id="{93D07F59-8C07-A848-8047-564E199AB6CE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351;p91">
              <a:extLst>
                <a:ext uri="{FF2B5EF4-FFF2-40B4-BE49-F238E27FC236}">
                  <a16:creationId xmlns:a16="http://schemas.microsoft.com/office/drawing/2014/main" id="{7EEA7BDD-8EFB-FF48-AC20-545350AA5FD2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352;p91">
              <a:extLst>
                <a:ext uri="{FF2B5EF4-FFF2-40B4-BE49-F238E27FC236}">
                  <a16:creationId xmlns:a16="http://schemas.microsoft.com/office/drawing/2014/main" id="{FD76A5EF-3C44-AD42-A684-8E7A2754C019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353;p91">
              <a:extLst>
                <a:ext uri="{FF2B5EF4-FFF2-40B4-BE49-F238E27FC236}">
                  <a16:creationId xmlns:a16="http://schemas.microsoft.com/office/drawing/2014/main" id="{F5298BD4-722E-1546-B03D-3DA662FE7547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354;p91">
              <a:extLst>
                <a:ext uri="{FF2B5EF4-FFF2-40B4-BE49-F238E27FC236}">
                  <a16:creationId xmlns:a16="http://schemas.microsoft.com/office/drawing/2014/main" id="{FB48A0B4-19BD-F44E-AC62-510EB8B8D9D8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355;p91">
              <a:extLst>
                <a:ext uri="{FF2B5EF4-FFF2-40B4-BE49-F238E27FC236}">
                  <a16:creationId xmlns:a16="http://schemas.microsoft.com/office/drawing/2014/main" id="{FA0648C9-4064-794F-A8EF-1CD720CB7756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356;p91">
              <a:extLst>
                <a:ext uri="{FF2B5EF4-FFF2-40B4-BE49-F238E27FC236}">
                  <a16:creationId xmlns:a16="http://schemas.microsoft.com/office/drawing/2014/main" id="{25893401-FEC7-C442-8BBB-C5E6C1B9EDE1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357;p91">
              <a:extLst>
                <a:ext uri="{FF2B5EF4-FFF2-40B4-BE49-F238E27FC236}">
                  <a16:creationId xmlns:a16="http://schemas.microsoft.com/office/drawing/2014/main" id="{F67D627C-11F2-A24A-9C3C-78756DC204B1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358;p91">
              <a:extLst>
                <a:ext uri="{FF2B5EF4-FFF2-40B4-BE49-F238E27FC236}">
                  <a16:creationId xmlns:a16="http://schemas.microsoft.com/office/drawing/2014/main" id="{5F88C8EF-C1E4-0044-854A-1C685230CEC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359;p91">
              <a:extLst>
                <a:ext uri="{FF2B5EF4-FFF2-40B4-BE49-F238E27FC236}">
                  <a16:creationId xmlns:a16="http://schemas.microsoft.com/office/drawing/2014/main" id="{68E12EDD-E3DE-D542-BF42-EF55B4A719AB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360;p91">
              <a:extLst>
                <a:ext uri="{FF2B5EF4-FFF2-40B4-BE49-F238E27FC236}">
                  <a16:creationId xmlns:a16="http://schemas.microsoft.com/office/drawing/2014/main" id="{7830B9ED-6FF9-4A45-89A0-8B45E0C616DC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361;p91">
              <a:extLst>
                <a:ext uri="{FF2B5EF4-FFF2-40B4-BE49-F238E27FC236}">
                  <a16:creationId xmlns:a16="http://schemas.microsoft.com/office/drawing/2014/main" id="{71A77167-4786-A646-9058-179B64D4DC40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362;p91">
              <a:extLst>
                <a:ext uri="{FF2B5EF4-FFF2-40B4-BE49-F238E27FC236}">
                  <a16:creationId xmlns:a16="http://schemas.microsoft.com/office/drawing/2014/main" id="{1E5CEC19-8579-C14C-9029-44AD3FA8533C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363;p91">
              <a:extLst>
                <a:ext uri="{FF2B5EF4-FFF2-40B4-BE49-F238E27FC236}">
                  <a16:creationId xmlns:a16="http://schemas.microsoft.com/office/drawing/2014/main" id="{CDD42565-814D-8A43-B09F-C5B2E79798CD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364;p91">
              <a:extLst>
                <a:ext uri="{FF2B5EF4-FFF2-40B4-BE49-F238E27FC236}">
                  <a16:creationId xmlns:a16="http://schemas.microsoft.com/office/drawing/2014/main" id="{095098BB-3372-4A41-9B46-6B8757C2E3FD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365;p91">
              <a:extLst>
                <a:ext uri="{FF2B5EF4-FFF2-40B4-BE49-F238E27FC236}">
                  <a16:creationId xmlns:a16="http://schemas.microsoft.com/office/drawing/2014/main" id="{8EA362BA-7018-9C48-B316-BEE1F2ADFF5B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366;p91">
              <a:extLst>
                <a:ext uri="{FF2B5EF4-FFF2-40B4-BE49-F238E27FC236}">
                  <a16:creationId xmlns:a16="http://schemas.microsoft.com/office/drawing/2014/main" id="{EB0FE7F4-E019-2048-91B3-468BC532E373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367;p91">
              <a:extLst>
                <a:ext uri="{FF2B5EF4-FFF2-40B4-BE49-F238E27FC236}">
                  <a16:creationId xmlns:a16="http://schemas.microsoft.com/office/drawing/2014/main" id="{4672073C-6DAF-EE4D-A07A-007FAADC1A1E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368;p91">
              <a:extLst>
                <a:ext uri="{FF2B5EF4-FFF2-40B4-BE49-F238E27FC236}">
                  <a16:creationId xmlns:a16="http://schemas.microsoft.com/office/drawing/2014/main" id="{FB83A516-12BB-654F-B085-8604EE3474DD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369;p91">
              <a:extLst>
                <a:ext uri="{FF2B5EF4-FFF2-40B4-BE49-F238E27FC236}">
                  <a16:creationId xmlns:a16="http://schemas.microsoft.com/office/drawing/2014/main" id="{654BF91F-B1EC-4942-91F8-3499E9D15C0E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370;p91">
              <a:extLst>
                <a:ext uri="{FF2B5EF4-FFF2-40B4-BE49-F238E27FC236}">
                  <a16:creationId xmlns:a16="http://schemas.microsoft.com/office/drawing/2014/main" id="{1A5EA498-3F07-C245-8516-4E86CF5F7D45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371;p91">
              <a:extLst>
                <a:ext uri="{FF2B5EF4-FFF2-40B4-BE49-F238E27FC236}">
                  <a16:creationId xmlns:a16="http://schemas.microsoft.com/office/drawing/2014/main" id="{7031DA7F-5937-BA4C-A36B-1ECCB5EC39AE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372;p91">
              <a:extLst>
                <a:ext uri="{FF2B5EF4-FFF2-40B4-BE49-F238E27FC236}">
                  <a16:creationId xmlns:a16="http://schemas.microsoft.com/office/drawing/2014/main" id="{13A42BBB-2ED0-D044-9729-BF8E3C8D040E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373;p91">
              <a:extLst>
                <a:ext uri="{FF2B5EF4-FFF2-40B4-BE49-F238E27FC236}">
                  <a16:creationId xmlns:a16="http://schemas.microsoft.com/office/drawing/2014/main" id="{740369D5-45DB-7942-80C9-6A72FF6A15CE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374;p91">
              <a:extLst>
                <a:ext uri="{FF2B5EF4-FFF2-40B4-BE49-F238E27FC236}">
                  <a16:creationId xmlns:a16="http://schemas.microsoft.com/office/drawing/2014/main" id="{BAA44200-9717-4D4E-B3A8-61849B0206FD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375;p91">
              <a:extLst>
                <a:ext uri="{FF2B5EF4-FFF2-40B4-BE49-F238E27FC236}">
                  <a16:creationId xmlns:a16="http://schemas.microsoft.com/office/drawing/2014/main" id="{7960BC35-F92E-7940-BD54-61AF9FD7884F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376;p91">
              <a:extLst>
                <a:ext uri="{FF2B5EF4-FFF2-40B4-BE49-F238E27FC236}">
                  <a16:creationId xmlns:a16="http://schemas.microsoft.com/office/drawing/2014/main" id="{CAEB72A2-A1FA-3A4C-B4D6-8B96F76A34F5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377;p91">
              <a:extLst>
                <a:ext uri="{FF2B5EF4-FFF2-40B4-BE49-F238E27FC236}">
                  <a16:creationId xmlns:a16="http://schemas.microsoft.com/office/drawing/2014/main" id="{4FB71067-E1C5-4347-A2E1-7D522DEFBA80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378;p91">
              <a:extLst>
                <a:ext uri="{FF2B5EF4-FFF2-40B4-BE49-F238E27FC236}">
                  <a16:creationId xmlns:a16="http://schemas.microsoft.com/office/drawing/2014/main" id="{8483ADF1-63B5-464A-A493-865AE92A9D80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379;p91">
              <a:extLst>
                <a:ext uri="{FF2B5EF4-FFF2-40B4-BE49-F238E27FC236}">
                  <a16:creationId xmlns:a16="http://schemas.microsoft.com/office/drawing/2014/main" id="{7F9EE93C-0F91-3E46-9FB8-60B916432A3D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380;p91">
              <a:extLst>
                <a:ext uri="{FF2B5EF4-FFF2-40B4-BE49-F238E27FC236}">
                  <a16:creationId xmlns:a16="http://schemas.microsoft.com/office/drawing/2014/main" id="{1E041EB8-4C4C-F341-B5BC-05019372CC4F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381;p91">
              <a:extLst>
                <a:ext uri="{FF2B5EF4-FFF2-40B4-BE49-F238E27FC236}">
                  <a16:creationId xmlns:a16="http://schemas.microsoft.com/office/drawing/2014/main" id="{40B314ED-1AC8-2D43-9612-763F483B0A10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382;p91">
              <a:extLst>
                <a:ext uri="{FF2B5EF4-FFF2-40B4-BE49-F238E27FC236}">
                  <a16:creationId xmlns:a16="http://schemas.microsoft.com/office/drawing/2014/main" id="{C5A805F5-48F1-C242-9A74-44F3DBE7A660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383;p91">
              <a:extLst>
                <a:ext uri="{FF2B5EF4-FFF2-40B4-BE49-F238E27FC236}">
                  <a16:creationId xmlns:a16="http://schemas.microsoft.com/office/drawing/2014/main" id="{7E71A32B-984A-BB46-A105-B6E6FE53268D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384;p91">
              <a:extLst>
                <a:ext uri="{FF2B5EF4-FFF2-40B4-BE49-F238E27FC236}">
                  <a16:creationId xmlns:a16="http://schemas.microsoft.com/office/drawing/2014/main" id="{826089C6-4619-2F45-858E-4F29372EB3D1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385;p91">
              <a:extLst>
                <a:ext uri="{FF2B5EF4-FFF2-40B4-BE49-F238E27FC236}">
                  <a16:creationId xmlns:a16="http://schemas.microsoft.com/office/drawing/2014/main" id="{F5EA6FA4-6115-324E-969A-89DE0DA365F2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8386;p91">
              <a:extLst>
                <a:ext uri="{FF2B5EF4-FFF2-40B4-BE49-F238E27FC236}">
                  <a16:creationId xmlns:a16="http://schemas.microsoft.com/office/drawing/2014/main" id="{BBD2F5C4-416D-8D43-A059-C1CAC6AE8A32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8387;p91">
              <a:extLst>
                <a:ext uri="{FF2B5EF4-FFF2-40B4-BE49-F238E27FC236}">
                  <a16:creationId xmlns:a16="http://schemas.microsoft.com/office/drawing/2014/main" id="{B62A8F62-8A2B-3D42-AC7C-BAA3259F6C7E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8388;p91">
              <a:extLst>
                <a:ext uri="{FF2B5EF4-FFF2-40B4-BE49-F238E27FC236}">
                  <a16:creationId xmlns:a16="http://schemas.microsoft.com/office/drawing/2014/main" id="{F856C4E1-87FA-5D43-9DE3-415A0FF705BA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8389;p91">
              <a:extLst>
                <a:ext uri="{FF2B5EF4-FFF2-40B4-BE49-F238E27FC236}">
                  <a16:creationId xmlns:a16="http://schemas.microsoft.com/office/drawing/2014/main" id="{0877BC4C-1419-F449-897F-301EE3BE5325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390;p91">
              <a:extLst>
                <a:ext uri="{FF2B5EF4-FFF2-40B4-BE49-F238E27FC236}">
                  <a16:creationId xmlns:a16="http://schemas.microsoft.com/office/drawing/2014/main" id="{F06EFB1C-5B18-4144-90E8-98D7845DF5EF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8391;p91">
              <a:extLst>
                <a:ext uri="{FF2B5EF4-FFF2-40B4-BE49-F238E27FC236}">
                  <a16:creationId xmlns:a16="http://schemas.microsoft.com/office/drawing/2014/main" id="{54BB86A0-7F91-C740-9E7A-A07BA9099F2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8392;p91">
              <a:extLst>
                <a:ext uri="{FF2B5EF4-FFF2-40B4-BE49-F238E27FC236}">
                  <a16:creationId xmlns:a16="http://schemas.microsoft.com/office/drawing/2014/main" id="{C93698A3-1091-434B-9351-EB2A4DC93DF2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8393;p91">
              <a:extLst>
                <a:ext uri="{FF2B5EF4-FFF2-40B4-BE49-F238E27FC236}">
                  <a16:creationId xmlns:a16="http://schemas.microsoft.com/office/drawing/2014/main" id="{AC475741-B928-5D41-BF1E-B205F90E45AC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8394;p91">
              <a:extLst>
                <a:ext uri="{FF2B5EF4-FFF2-40B4-BE49-F238E27FC236}">
                  <a16:creationId xmlns:a16="http://schemas.microsoft.com/office/drawing/2014/main" id="{53ED6850-86C2-924A-880E-12C0ABC88F13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8395;p91">
              <a:extLst>
                <a:ext uri="{FF2B5EF4-FFF2-40B4-BE49-F238E27FC236}">
                  <a16:creationId xmlns:a16="http://schemas.microsoft.com/office/drawing/2014/main" id="{366E49E8-8C92-2C4C-B1BF-6B50E8187AE8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8396;p91">
              <a:extLst>
                <a:ext uri="{FF2B5EF4-FFF2-40B4-BE49-F238E27FC236}">
                  <a16:creationId xmlns:a16="http://schemas.microsoft.com/office/drawing/2014/main" id="{5B2CD02E-9CC2-8648-8145-AFE5DC4CB7C3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8397;p91">
              <a:extLst>
                <a:ext uri="{FF2B5EF4-FFF2-40B4-BE49-F238E27FC236}">
                  <a16:creationId xmlns:a16="http://schemas.microsoft.com/office/drawing/2014/main" id="{D175F9E4-0F32-A644-97E4-C991357C3826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8398;p91">
              <a:extLst>
                <a:ext uri="{FF2B5EF4-FFF2-40B4-BE49-F238E27FC236}">
                  <a16:creationId xmlns:a16="http://schemas.microsoft.com/office/drawing/2014/main" id="{A02E3367-BE76-1345-A376-3675013DEA93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8399;p91">
              <a:extLst>
                <a:ext uri="{FF2B5EF4-FFF2-40B4-BE49-F238E27FC236}">
                  <a16:creationId xmlns:a16="http://schemas.microsoft.com/office/drawing/2014/main" id="{0914D5A8-7BB0-9E4A-9C82-30D80079F896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8400;p91">
              <a:extLst>
                <a:ext uri="{FF2B5EF4-FFF2-40B4-BE49-F238E27FC236}">
                  <a16:creationId xmlns:a16="http://schemas.microsoft.com/office/drawing/2014/main" id="{AEF35A1A-6BB2-0E4C-A677-FBCF08BEDC20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8401;p91">
              <a:extLst>
                <a:ext uri="{FF2B5EF4-FFF2-40B4-BE49-F238E27FC236}">
                  <a16:creationId xmlns:a16="http://schemas.microsoft.com/office/drawing/2014/main" id="{E2403D00-5840-BB45-B9AF-4A7FC815BA24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8402;p91">
              <a:extLst>
                <a:ext uri="{FF2B5EF4-FFF2-40B4-BE49-F238E27FC236}">
                  <a16:creationId xmlns:a16="http://schemas.microsoft.com/office/drawing/2014/main" id="{48BEA4C5-7C18-C34B-9D6E-0C03163AEABB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8403;p91">
              <a:extLst>
                <a:ext uri="{FF2B5EF4-FFF2-40B4-BE49-F238E27FC236}">
                  <a16:creationId xmlns:a16="http://schemas.microsoft.com/office/drawing/2014/main" id="{B2754634-446F-144D-8E6B-A1FAEE5B9948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8404;p91">
              <a:extLst>
                <a:ext uri="{FF2B5EF4-FFF2-40B4-BE49-F238E27FC236}">
                  <a16:creationId xmlns:a16="http://schemas.microsoft.com/office/drawing/2014/main" id="{C21E942F-C1F2-5F43-836F-D699BBE2322C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8405;p91">
              <a:extLst>
                <a:ext uri="{FF2B5EF4-FFF2-40B4-BE49-F238E27FC236}">
                  <a16:creationId xmlns:a16="http://schemas.microsoft.com/office/drawing/2014/main" id="{3D295C7B-0EB4-3B41-9A01-05D9B10F0E1B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8406;p91">
              <a:extLst>
                <a:ext uri="{FF2B5EF4-FFF2-40B4-BE49-F238E27FC236}">
                  <a16:creationId xmlns:a16="http://schemas.microsoft.com/office/drawing/2014/main" id="{F9E53F0B-F8E7-D643-8A73-63DC6FE1C53B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407;p91">
              <a:extLst>
                <a:ext uri="{FF2B5EF4-FFF2-40B4-BE49-F238E27FC236}">
                  <a16:creationId xmlns:a16="http://schemas.microsoft.com/office/drawing/2014/main" id="{6D34E5BF-E9D6-934F-8F30-6669002F1A5F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408;p91">
              <a:extLst>
                <a:ext uri="{FF2B5EF4-FFF2-40B4-BE49-F238E27FC236}">
                  <a16:creationId xmlns:a16="http://schemas.microsoft.com/office/drawing/2014/main" id="{6A892896-0B7D-414A-A7DC-7B3ED3C243A9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8409;p91">
              <a:extLst>
                <a:ext uri="{FF2B5EF4-FFF2-40B4-BE49-F238E27FC236}">
                  <a16:creationId xmlns:a16="http://schemas.microsoft.com/office/drawing/2014/main" id="{B23AD3F9-F599-144E-BD47-86CA97B36B42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8410;p91">
              <a:extLst>
                <a:ext uri="{FF2B5EF4-FFF2-40B4-BE49-F238E27FC236}">
                  <a16:creationId xmlns:a16="http://schemas.microsoft.com/office/drawing/2014/main" id="{D5FE13C1-6803-6F4E-ADAE-AB9CEB1D30A5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8411;p91">
              <a:extLst>
                <a:ext uri="{FF2B5EF4-FFF2-40B4-BE49-F238E27FC236}">
                  <a16:creationId xmlns:a16="http://schemas.microsoft.com/office/drawing/2014/main" id="{A496B5A2-331D-9742-B03E-F526FC9C6677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412;p91">
              <a:extLst>
                <a:ext uri="{FF2B5EF4-FFF2-40B4-BE49-F238E27FC236}">
                  <a16:creationId xmlns:a16="http://schemas.microsoft.com/office/drawing/2014/main" id="{C18F9221-167E-6C4C-88BC-BD2CEDCE569A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413;p91">
              <a:extLst>
                <a:ext uri="{FF2B5EF4-FFF2-40B4-BE49-F238E27FC236}">
                  <a16:creationId xmlns:a16="http://schemas.microsoft.com/office/drawing/2014/main" id="{8828F779-8670-4549-BFF3-E7A1CF25AB5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8414;p91">
              <a:extLst>
                <a:ext uri="{FF2B5EF4-FFF2-40B4-BE49-F238E27FC236}">
                  <a16:creationId xmlns:a16="http://schemas.microsoft.com/office/drawing/2014/main" id="{933BC133-D106-724D-B357-8B469F0DB0A8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8415;p91">
              <a:extLst>
                <a:ext uri="{FF2B5EF4-FFF2-40B4-BE49-F238E27FC236}">
                  <a16:creationId xmlns:a16="http://schemas.microsoft.com/office/drawing/2014/main" id="{CB568B7E-0962-754F-8AD0-94D2088D8B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8416;p91">
              <a:extLst>
                <a:ext uri="{FF2B5EF4-FFF2-40B4-BE49-F238E27FC236}">
                  <a16:creationId xmlns:a16="http://schemas.microsoft.com/office/drawing/2014/main" id="{B803F02D-F68B-B343-963D-5914434A7BD2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8417;p91">
              <a:extLst>
                <a:ext uri="{FF2B5EF4-FFF2-40B4-BE49-F238E27FC236}">
                  <a16:creationId xmlns:a16="http://schemas.microsoft.com/office/drawing/2014/main" id="{7310A154-489A-384F-B311-D961BAF23B66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8418;p91">
              <a:extLst>
                <a:ext uri="{FF2B5EF4-FFF2-40B4-BE49-F238E27FC236}">
                  <a16:creationId xmlns:a16="http://schemas.microsoft.com/office/drawing/2014/main" id="{329B9AB3-0526-5741-94F1-D0E56396827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8419;p91">
              <a:extLst>
                <a:ext uri="{FF2B5EF4-FFF2-40B4-BE49-F238E27FC236}">
                  <a16:creationId xmlns:a16="http://schemas.microsoft.com/office/drawing/2014/main" id="{1EC2967A-7CB8-594F-B074-EDAFECAB3A7A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8420;p91">
              <a:extLst>
                <a:ext uri="{FF2B5EF4-FFF2-40B4-BE49-F238E27FC236}">
                  <a16:creationId xmlns:a16="http://schemas.microsoft.com/office/drawing/2014/main" id="{A892E5FD-D3E1-F847-979A-2728295079AB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8421;p91">
              <a:extLst>
                <a:ext uri="{FF2B5EF4-FFF2-40B4-BE49-F238E27FC236}">
                  <a16:creationId xmlns:a16="http://schemas.microsoft.com/office/drawing/2014/main" id="{4F1A54AA-8911-BF4C-BF03-099992C500D4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8422;p91">
              <a:extLst>
                <a:ext uri="{FF2B5EF4-FFF2-40B4-BE49-F238E27FC236}">
                  <a16:creationId xmlns:a16="http://schemas.microsoft.com/office/drawing/2014/main" id="{E3782150-11CC-C848-B479-9CD43B2AC6F2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8423;p91">
              <a:extLst>
                <a:ext uri="{FF2B5EF4-FFF2-40B4-BE49-F238E27FC236}">
                  <a16:creationId xmlns:a16="http://schemas.microsoft.com/office/drawing/2014/main" id="{6878D0E4-D3D5-9745-B6E4-25F0BFB6AA0A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8424;p91">
              <a:extLst>
                <a:ext uri="{FF2B5EF4-FFF2-40B4-BE49-F238E27FC236}">
                  <a16:creationId xmlns:a16="http://schemas.microsoft.com/office/drawing/2014/main" id="{2470BE36-0CB1-5D4F-9FCA-46F5018099E9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425;p91">
              <a:extLst>
                <a:ext uri="{FF2B5EF4-FFF2-40B4-BE49-F238E27FC236}">
                  <a16:creationId xmlns:a16="http://schemas.microsoft.com/office/drawing/2014/main" id="{C1C44201-26CB-B44E-8AC4-FB3E55EDBF84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426;p91">
              <a:extLst>
                <a:ext uri="{FF2B5EF4-FFF2-40B4-BE49-F238E27FC236}">
                  <a16:creationId xmlns:a16="http://schemas.microsoft.com/office/drawing/2014/main" id="{7C7508BA-6291-DC46-8814-8ADE0779831E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427;p91">
              <a:extLst>
                <a:ext uri="{FF2B5EF4-FFF2-40B4-BE49-F238E27FC236}">
                  <a16:creationId xmlns:a16="http://schemas.microsoft.com/office/drawing/2014/main" id="{2BDB0F2B-9A6D-9542-A86E-FDFD60B94DD7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428;p91">
              <a:extLst>
                <a:ext uri="{FF2B5EF4-FFF2-40B4-BE49-F238E27FC236}">
                  <a16:creationId xmlns:a16="http://schemas.microsoft.com/office/drawing/2014/main" id="{1DDA0D5E-3B3E-3546-9232-D86B40A4619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429;p91">
              <a:extLst>
                <a:ext uri="{FF2B5EF4-FFF2-40B4-BE49-F238E27FC236}">
                  <a16:creationId xmlns:a16="http://schemas.microsoft.com/office/drawing/2014/main" id="{13D00114-CC3C-B74B-92FE-DA153B9ED722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430;p91">
              <a:extLst>
                <a:ext uri="{FF2B5EF4-FFF2-40B4-BE49-F238E27FC236}">
                  <a16:creationId xmlns:a16="http://schemas.microsoft.com/office/drawing/2014/main" id="{70A229C8-043F-FE4E-A413-8A9F1AD83444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431;p91">
              <a:extLst>
                <a:ext uri="{FF2B5EF4-FFF2-40B4-BE49-F238E27FC236}">
                  <a16:creationId xmlns:a16="http://schemas.microsoft.com/office/drawing/2014/main" id="{4A89E589-9C60-1E4B-BF3F-5E37D1E4ED1B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432;p91">
              <a:extLst>
                <a:ext uri="{FF2B5EF4-FFF2-40B4-BE49-F238E27FC236}">
                  <a16:creationId xmlns:a16="http://schemas.microsoft.com/office/drawing/2014/main" id="{7616DB43-188D-3C4B-B537-FA5B809FDDEA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433;p91">
              <a:extLst>
                <a:ext uri="{FF2B5EF4-FFF2-40B4-BE49-F238E27FC236}">
                  <a16:creationId xmlns:a16="http://schemas.microsoft.com/office/drawing/2014/main" id="{4C8C0FF9-4BA6-1B45-9A8E-D5E9C58E97A2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434;p91">
              <a:extLst>
                <a:ext uri="{FF2B5EF4-FFF2-40B4-BE49-F238E27FC236}">
                  <a16:creationId xmlns:a16="http://schemas.microsoft.com/office/drawing/2014/main" id="{BDC541A2-7BA1-EE45-9529-7B2ADB1E6657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435;p91">
              <a:extLst>
                <a:ext uri="{FF2B5EF4-FFF2-40B4-BE49-F238E27FC236}">
                  <a16:creationId xmlns:a16="http://schemas.microsoft.com/office/drawing/2014/main" id="{F5361C7E-997C-B545-89F3-0DCA01714660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436;p91">
              <a:extLst>
                <a:ext uri="{FF2B5EF4-FFF2-40B4-BE49-F238E27FC236}">
                  <a16:creationId xmlns:a16="http://schemas.microsoft.com/office/drawing/2014/main" id="{6F880E1A-B0CC-784C-B966-1B15267619E9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437;p91">
              <a:extLst>
                <a:ext uri="{FF2B5EF4-FFF2-40B4-BE49-F238E27FC236}">
                  <a16:creationId xmlns:a16="http://schemas.microsoft.com/office/drawing/2014/main" id="{E5E2D86E-561D-9A47-B6D9-EF831CD4BFD9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438;p91">
              <a:extLst>
                <a:ext uri="{FF2B5EF4-FFF2-40B4-BE49-F238E27FC236}">
                  <a16:creationId xmlns:a16="http://schemas.microsoft.com/office/drawing/2014/main" id="{19EA18FC-F2DD-1944-9F81-1A44DB40D8A5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439;p91">
              <a:extLst>
                <a:ext uri="{FF2B5EF4-FFF2-40B4-BE49-F238E27FC236}">
                  <a16:creationId xmlns:a16="http://schemas.microsoft.com/office/drawing/2014/main" id="{391A5E69-06B0-B644-8709-04396C10CA72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440;p91">
              <a:extLst>
                <a:ext uri="{FF2B5EF4-FFF2-40B4-BE49-F238E27FC236}">
                  <a16:creationId xmlns:a16="http://schemas.microsoft.com/office/drawing/2014/main" id="{BD85559D-9A06-4847-B60C-626D20C8FE02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441;p91">
              <a:extLst>
                <a:ext uri="{FF2B5EF4-FFF2-40B4-BE49-F238E27FC236}">
                  <a16:creationId xmlns:a16="http://schemas.microsoft.com/office/drawing/2014/main" id="{8A62F167-72F2-E840-B8C9-434CC889CF85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442;p91">
              <a:extLst>
                <a:ext uri="{FF2B5EF4-FFF2-40B4-BE49-F238E27FC236}">
                  <a16:creationId xmlns:a16="http://schemas.microsoft.com/office/drawing/2014/main" id="{F7494CC7-3427-684B-B31E-CCEB0DB06179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443;p91">
              <a:extLst>
                <a:ext uri="{FF2B5EF4-FFF2-40B4-BE49-F238E27FC236}">
                  <a16:creationId xmlns:a16="http://schemas.microsoft.com/office/drawing/2014/main" id="{AB7BE48F-A879-1341-A78A-1B181938B3AE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444;p91">
              <a:extLst>
                <a:ext uri="{FF2B5EF4-FFF2-40B4-BE49-F238E27FC236}">
                  <a16:creationId xmlns:a16="http://schemas.microsoft.com/office/drawing/2014/main" id="{40B4E99E-AE05-EF46-BD10-BBB3502861E4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445;p91">
              <a:extLst>
                <a:ext uri="{FF2B5EF4-FFF2-40B4-BE49-F238E27FC236}">
                  <a16:creationId xmlns:a16="http://schemas.microsoft.com/office/drawing/2014/main" id="{1507C3F2-7382-174E-9878-97409973D4C0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446;p91">
              <a:extLst>
                <a:ext uri="{FF2B5EF4-FFF2-40B4-BE49-F238E27FC236}">
                  <a16:creationId xmlns:a16="http://schemas.microsoft.com/office/drawing/2014/main" id="{9795A8C9-B3F4-B043-ADF7-BE41A792FFE5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447;p91">
              <a:extLst>
                <a:ext uri="{FF2B5EF4-FFF2-40B4-BE49-F238E27FC236}">
                  <a16:creationId xmlns:a16="http://schemas.microsoft.com/office/drawing/2014/main" id="{E8D726C5-23E9-9E4B-BAA3-0F892A4847CC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448;p91">
              <a:extLst>
                <a:ext uri="{FF2B5EF4-FFF2-40B4-BE49-F238E27FC236}">
                  <a16:creationId xmlns:a16="http://schemas.microsoft.com/office/drawing/2014/main" id="{1C289E6E-77F4-0242-A442-650F16325B8D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449;p91">
              <a:extLst>
                <a:ext uri="{FF2B5EF4-FFF2-40B4-BE49-F238E27FC236}">
                  <a16:creationId xmlns:a16="http://schemas.microsoft.com/office/drawing/2014/main" id="{8696F1FB-4B4D-4C43-9E72-5FCC3F335D4A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450;p91">
              <a:extLst>
                <a:ext uri="{FF2B5EF4-FFF2-40B4-BE49-F238E27FC236}">
                  <a16:creationId xmlns:a16="http://schemas.microsoft.com/office/drawing/2014/main" id="{506BBDBF-3E8F-C242-8D74-41E6D36E369D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451;p91">
              <a:extLst>
                <a:ext uri="{FF2B5EF4-FFF2-40B4-BE49-F238E27FC236}">
                  <a16:creationId xmlns:a16="http://schemas.microsoft.com/office/drawing/2014/main" id="{2147E2EF-8D2B-9246-AC19-251659D3E6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452;p91">
              <a:extLst>
                <a:ext uri="{FF2B5EF4-FFF2-40B4-BE49-F238E27FC236}">
                  <a16:creationId xmlns:a16="http://schemas.microsoft.com/office/drawing/2014/main" id="{F7449F99-5F3C-0242-BC0C-DC6A21CA5097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453;p91">
              <a:extLst>
                <a:ext uri="{FF2B5EF4-FFF2-40B4-BE49-F238E27FC236}">
                  <a16:creationId xmlns:a16="http://schemas.microsoft.com/office/drawing/2014/main" id="{F6A2E23C-A8F3-0B40-824B-835D3AED4B65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454;p91">
              <a:extLst>
                <a:ext uri="{FF2B5EF4-FFF2-40B4-BE49-F238E27FC236}">
                  <a16:creationId xmlns:a16="http://schemas.microsoft.com/office/drawing/2014/main" id="{12EE23E2-4C85-1C4C-A2EB-C23D26ABD1BD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455;p91">
              <a:extLst>
                <a:ext uri="{FF2B5EF4-FFF2-40B4-BE49-F238E27FC236}">
                  <a16:creationId xmlns:a16="http://schemas.microsoft.com/office/drawing/2014/main" id="{E36DA225-D8A8-0040-A58F-822708672730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456;p91">
              <a:extLst>
                <a:ext uri="{FF2B5EF4-FFF2-40B4-BE49-F238E27FC236}">
                  <a16:creationId xmlns:a16="http://schemas.microsoft.com/office/drawing/2014/main" id="{7B732A4E-6613-F146-AD8B-48D400B479E2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457;p91">
              <a:extLst>
                <a:ext uri="{FF2B5EF4-FFF2-40B4-BE49-F238E27FC236}">
                  <a16:creationId xmlns:a16="http://schemas.microsoft.com/office/drawing/2014/main" id="{520BFD56-6F6F-E949-886A-D15BAA790614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458;p91">
              <a:extLst>
                <a:ext uri="{FF2B5EF4-FFF2-40B4-BE49-F238E27FC236}">
                  <a16:creationId xmlns:a16="http://schemas.microsoft.com/office/drawing/2014/main" id="{CCFFA5FD-2C8D-244B-AE73-851A0C23581B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459;p91">
              <a:extLst>
                <a:ext uri="{FF2B5EF4-FFF2-40B4-BE49-F238E27FC236}">
                  <a16:creationId xmlns:a16="http://schemas.microsoft.com/office/drawing/2014/main" id="{C56DD1EC-D4D0-3C4C-B50C-CC7E4115A792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460;p91">
              <a:extLst>
                <a:ext uri="{FF2B5EF4-FFF2-40B4-BE49-F238E27FC236}">
                  <a16:creationId xmlns:a16="http://schemas.microsoft.com/office/drawing/2014/main" id="{C2AF22AA-D1D1-9A47-8B47-FA9228FCFB5E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461;p91">
              <a:extLst>
                <a:ext uri="{FF2B5EF4-FFF2-40B4-BE49-F238E27FC236}">
                  <a16:creationId xmlns:a16="http://schemas.microsoft.com/office/drawing/2014/main" id="{E3908650-74C9-364C-B17C-01247AAEDBE7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462;p91">
              <a:extLst>
                <a:ext uri="{FF2B5EF4-FFF2-40B4-BE49-F238E27FC236}">
                  <a16:creationId xmlns:a16="http://schemas.microsoft.com/office/drawing/2014/main" id="{526A86EA-7DEC-3743-8F47-234A5CA8D5F9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463;p91">
              <a:extLst>
                <a:ext uri="{FF2B5EF4-FFF2-40B4-BE49-F238E27FC236}">
                  <a16:creationId xmlns:a16="http://schemas.microsoft.com/office/drawing/2014/main" id="{EA7EB0CD-C8B1-4741-9294-2230F21BED15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464;p91">
              <a:extLst>
                <a:ext uri="{FF2B5EF4-FFF2-40B4-BE49-F238E27FC236}">
                  <a16:creationId xmlns:a16="http://schemas.microsoft.com/office/drawing/2014/main" id="{E5D793B7-1DFA-B646-874E-5AEB3F3ED7D8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65;p91">
              <a:extLst>
                <a:ext uri="{FF2B5EF4-FFF2-40B4-BE49-F238E27FC236}">
                  <a16:creationId xmlns:a16="http://schemas.microsoft.com/office/drawing/2014/main" id="{907FE185-DB11-A145-854E-E709B182DE8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66;p91">
              <a:extLst>
                <a:ext uri="{FF2B5EF4-FFF2-40B4-BE49-F238E27FC236}">
                  <a16:creationId xmlns:a16="http://schemas.microsoft.com/office/drawing/2014/main" id="{B8495064-C8C0-1E4A-B57B-8AA4F3C7EB39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67;p91">
              <a:extLst>
                <a:ext uri="{FF2B5EF4-FFF2-40B4-BE49-F238E27FC236}">
                  <a16:creationId xmlns:a16="http://schemas.microsoft.com/office/drawing/2014/main" id="{A6AB8648-804C-0D48-B4D1-153B4632D3B1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68;p91">
              <a:extLst>
                <a:ext uri="{FF2B5EF4-FFF2-40B4-BE49-F238E27FC236}">
                  <a16:creationId xmlns:a16="http://schemas.microsoft.com/office/drawing/2014/main" id="{4CAD2F74-7335-D043-A08A-3C5A37228A2C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69;p91">
              <a:extLst>
                <a:ext uri="{FF2B5EF4-FFF2-40B4-BE49-F238E27FC236}">
                  <a16:creationId xmlns:a16="http://schemas.microsoft.com/office/drawing/2014/main" id="{B1CA64D8-2051-8347-BCAF-D7161CEF3D6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70;p91">
              <a:extLst>
                <a:ext uri="{FF2B5EF4-FFF2-40B4-BE49-F238E27FC236}">
                  <a16:creationId xmlns:a16="http://schemas.microsoft.com/office/drawing/2014/main" id="{8B530919-5E36-7249-A53E-610DAD25AC2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71;p91">
              <a:extLst>
                <a:ext uri="{FF2B5EF4-FFF2-40B4-BE49-F238E27FC236}">
                  <a16:creationId xmlns:a16="http://schemas.microsoft.com/office/drawing/2014/main" id="{047B315B-507E-B541-BCA8-FBC2086FA28B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72;p91">
              <a:extLst>
                <a:ext uri="{FF2B5EF4-FFF2-40B4-BE49-F238E27FC236}">
                  <a16:creationId xmlns:a16="http://schemas.microsoft.com/office/drawing/2014/main" id="{8042C061-06E4-0049-AA44-11A89393472E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73;p91">
              <a:extLst>
                <a:ext uri="{FF2B5EF4-FFF2-40B4-BE49-F238E27FC236}">
                  <a16:creationId xmlns:a16="http://schemas.microsoft.com/office/drawing/2014/main" id="{3A48D06C-5A9D-884E-903A-1136C6CE4E87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474;p91">
              <a:extLst>
                <a:ext uri="{FF2B5EF4-FFF2-40B4-BE49-F238E27FC236}">
                  <a16:creationId xmlns:a16="http://schemas.microsoft.com/office/drawing/2014/main" id="{34ABB7D0-4BDB-2144-A48B-AC8886934B6F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475;p91">
              <a:extLst>
                <a:ext uri="{FF2B5EF4-FFF2-40B4-BE49-F238E27FC236}">
                  <a16:creationId xmlns:a16="http://schemas.microsoft.com/office/drawing/2014/main" id="{55C8B784-CCA5-B744-9606-F0B489C0A348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476;p91">
              <a:extLst>
                <a:ext uri="{FF2B5EF4-FFF2-40B4-BE49-F238E27FC236}">
                  <a16:creationId xmlns:a16="http://schemas.microsoft.com/office/drawing/2014/main" id="{631F8CCF-55CE-FE4D-9E5A-9627A6A0B100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477;p91">
              <a:extLst>
                <a:ext uri="{FF2B5EF4-FFF2-40B4-BE49-F238E27FC236}">
                  <a16:creationId xmlns:a16="http://schemas.microsoft.com/office/drawing/2014/main" id="{551EB608-D21D-6442-8085-01C7847823A9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478;p91">
              <a:extLst>
                <a:ext uri="{FF2B5EF4-FFF2-40B4-BE49-F238E27FC236}">
                  <a16:creationId xmlns:a16="http://schemas.microsoft.com/office/drawing/2014/main" id="{2F18C480-3A6F-3944-BBBE-41A06F73BA22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479;p91">
              <a:extLst>
                <a:ext uri="{FF2B5EF4-FFF2-40B4-BE49-F238E27FC236}">
                  <a16:creationId xmlns:a16="http://schemas.microsoft.com/office/drawing/2014/main" id="{27265B16-B39C-1041-BC69-529111610498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480;p91">
              <a:extLst>
                <a:ext uri="{FF2B5EF4-FFF2-40B4-BE49-F238E27FC236}">
                  <a16:creationId xmlns:a16="http://schemas.microsoft.com/office/drawing/2014/main" id="{BC2EE1B4-31BE-A74F-B65A-E29F0343588D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481;p91">
              <a:extLst>
                <a:ext uri="{FF2B5EF4-FFF2-40B4-BE49-F238E27FC236}">
                  <a16:creationId xmlns:a16="http://schemas.microsoft.com/office/drawing/2014/main" id="{0F0AFDFF-102D-9E40-8FED-A654C2346CC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482;p91">
              <a:extLst>
                <a:ext uri="{FF2B5EF4-FFF2-40B4-BE49-F238E27FC236}">
                  <a16:creationId xmlns:a16="http://schemas.microsoft.com/office/drawing/2014/main" id="{9E625B28-68C2-104E-A3D7-15E44CB58F06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483;p91">
              <a:extLst>
                <a:ext uri="{FF2B5EF4-FFF2-40B4-BE49-F238E27FC236}">
                  <a16:creationId xmlns:a16="http://schemas.microsoft.com/office/drawing/2014/main" id="{38182ED1-9EAF-A442-9EED-02E059003678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484;p91">
              <a:extLst>
                <a:ext uri="{FF2B5EF4-FFF2-40B4-BE49-F238E27FC236}">
                  <a16:creationId xmlns:a16="http://schemas.microsoft.com/office/drawing/2014/main" id="{64277CDE-FAF4-8B4D-BD6B-C31661DA2A38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485;p91">
              <a:extLst>
                <a:ext uri="{FF2B5EF4-FFF2-40B4-BE49-F238E27FC236}">
                  <a16:creationId xmlns:a16="http://schemas.microsoft.com/office/drawing/2014/main" id="{44C985C2-9F45-E944-9BF0-47C7CCC51775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486;p91">
              <a:extLst>
                <a:ext uri="{FF2B5EF4-FFF2-40B4-BE49-F238E27FC236}">
                  <a16:creationId xmlns:a16="http://schemas.microsoft.com/office/drawing/2014/main" id="{212615E8-8355-3341-85D9-C0210F707E42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487;p91">
              <a:extLst>
                <a:ext uri="{FF2B5EF4-FFF2-40B4-BE49-F238E27FC236}">
                  <a16:creationId xmlns:a16="http://schemas.microsoft.com/office/drawing/2014/main" id="{79A8F367-197D-4148-994B-0DD1456B2D24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488;p91">
              <a:extLst>
                <a:ext uri="{FF2B5EF4-FFF2-40B4-BE49-F238E27FC236}">
                  <a16:creationId xmlns:a16="http://schemas.microsoft.com/office/drawing/2014/main" id="{5A4E71AB-8A38-9548-8837-AE67B214C35C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489;p91">
              <a:extLst>
                <a:ext uri="{FF2B5EF4-FFF2-40B4-BE49-F238E27FC236}">
                  <a16:creationId xmlns:a16="http://schemas.microsoft.com/office/drawing/2014/main" id="{136E99EA-58A6-AD49-8674-B27914F9488A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490;p91">
              <a:extLst>
                <a:ext uri="{FF2B5EF4-FFF2-40B4-BE49-F238E27FC236}">
                  <a16:creationId xmlns:a16="http://schemas.microsoft.com/office/drawing/2014/main" id="{C69909BA-AAE6-954D-ACF6-9ECDA26F2CDD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491;p91">
              <a:extLst>
                <a:ext uri="{FF2B5EF4-FFF2-40B4-BE49-F238E27FC236}">
                  <a16:creationId xmlns:a16="http://schemas.microsoft.com/office/drawing/2014/main" id="{79F25154-00E2-9C42-AC7A-91D207F9DE32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492;p91">
              <a:extLst>
                <a:ext uri="{FF2B5EF4-FFF2-40B4-BE49-F238E27FC236}">
                  <a16:creationId xmlns:a16="http://schemas.microsoft.com/office/drawing/2014/main" id="{DB20E1D0-7F23-CA4D-8671-1DAF78FCC213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493;p91">
              <a:extLst>
                <a:ext uri="{FF2B5EF4-FFF2-40B4-BE49-F238E27FC236}">
                  <a16:creationId xmlns:a16="http://schemas.microsoft.com/office/drawing/2014/main" id="{43A16A3D-EBA9-3848-B960-4C3E496F6432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494;p91">
              <a:extLst>
                <a:ext uri="{FF2B5EF4-FFF2-40B4-BE49-F238E27FC236}">
                  <a16:creationId xmlns:a16="http://schemas.microsoft.com/office/drawing/2014/main" id="{15120476-3C81-E140-B85C-A8A85BE36C48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495;p91">
              <a:extLst>
                <a:ext uri="{FF2B5EF4-FFF2-40B4-BE49-F238E27FC236}">
                  <a16:creationId xmlns:a16="http://schemas.microsoft.com/office/drawing/2014/main" id="{33BF3123-5257-3148-A17E-215AD91AD061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496;p91">
              <a:extLst>
                <a:ext uri="{FF2B5EF4-FFF2-40B4-BE49-F238E27FC236}">
                  <a16:creationId xmlns:a16="http://schemas.microsoft.com/office/drawing/2014/main" id="{5DDE7133-922D-1349-AC54-39E98DCDDA40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497;p91">
              <a:extLst>
                <a:ext uri="{FF2B5EF4-FFF2-40B4-BE49-F238E27FC236}">
                  <a16:creationId xmlns:a16="http://schemas.microsoft.com/office/drawing/2014/main" id="{90798AB8-78A3-4B4A-A543-308301665009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498;p91">
              <a:extLst>
                <a:ext uri="{FF2B5EF4-FFF2-40B4-BE49-F238E27FC236}">
                  <a16:creationId xmlns:a16="http://schemas.microsoft.com/office/drawing/2014/main" id="{538BE85D-671B-F048-8D45-D45DF8E54020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499;p91">
              <a:extLst>
                <a:ext uri="{FF2B5EF4-FFF2-40B4-BE49-F238E27FC236}">
                  <a16:creationId xmlns:a16="http://schemas.microsoft.com/office/drawing/2014/main" id="{027362CA-72EF-D94E-97C4-C3875AA70235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500;p91">
              <a:extLst>
                <a:ext uri="{FF2B5EF4-FFF2-40B4-BE49-F238E27FC236}">
                  <a16:creationId xmlns:a16="http://schemas.microsoft.com/office/drawing/2014/main" id="{28B56BA2-411B-B34E-837A-A111B18D7A0B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501;p91">
              <a:extLst>
                <a:ext uri="{FF2B5EF4-FFF2-40B4-BE49-F238E27FC236}">
                  <a16:creationId xmlns:a16="http://schemas.microsoft.com/office/drawing/2014/main" id="{2F14A9BF-F7C2-E14F-A8C7-9AE5BBA51E61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502;p91">
              <a:extLst>
                <a:ext uri="{FF2B5EF4-FFF2-40B4-BE49-F238E27FC236}">
                  <a16:creationId xmlns:a16="http://schemas.microsoft.com/office/drawing/2014/main" id="{86591F64-8723-DC4A-A469-8218A1524DE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503;p91">
              <a:extLst>
                <a:ext uri="{FF2B5EF4-FFF2-40B4-BE49-F238E27FC236}">
                  <a16:creationId xmlns:a16="http://schemas.microsoft.com/office/drawing/2014/main" id="{02D3C27E-6253-4443-A4FF-453DB292C554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504;p91">
              <a:extLst>
                <a:ext uri="{FF2B5EF4-FFF2-40B4-BE49-F238E27FC236}">
                  <a16:creationId xmlns:a16="http://schemas.microsoft.com/office/drawing/2014/main" id="{77B91F0D-7474-D54C-9FE7-68AE858F1A4C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505;p91">
              <a:extLst>
                <a:ext uri="{FF2B5EF4-FFF2-40B4-BE49-F238E27FC236}">
                  <a16:creationId xmlns:a16="http://schemas.microsoft.com/office/drawing/2014/main" id="{0E2216D2-5B36-304B-960E-5C1339DBD2B6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506;p91">
              <a:extLst>
                <a:ext uri="{FF2B5EF4-FFF2-40B4-BE49-F238E27FC236}">
                  <a16:creationId xmlns:a16="http://schemas.microsoft.com/office/drawing/2014/main" id="{C02B3AE6-DA4B-5842-A495-B372E13751B1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507;p91">
              <a:extLst>
                <a:ext uri="{FF2B5EF4-FFF2-40B4-BE49-F238E27FC236}">
                  <a16:creationId xmlns:a16="http://schemas.microsoft.com/office/drawing/2014/main" id="{52972A6F-F590-C34C-B816-6CEB9C74E769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508;p91">
              <a:extLst>
                <a:ext uri="{FF2B5EF4-FFF2-40B4-BE49-F238E27FC236}">
                  <a16:creationId xmlns:a16="http://schemas.microsoft.com/office/drawing/2014/main" id="{A003CB13-6C72-4543-8EAF-BB9B04D3D44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509;p91">
              <a:extLst>
                <a:ext uri="{FF2B5EF4-FFF2-40B4-BE49-F238E27FC236}">
                  <a16:creationId xmlns:a16="http://schemas.microsoft.com/office/drawing/2014/main" id="{F39A72FB-A7F5-0B45-9C8C-3AB3DC0000DF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510;p91">
              <a:extLst>
                <a:ext uri="{FF2B5EF4-FFF2-40B4-BE49-F238E27FC236}">
                  <a16:creationId xmlns:a16="http://schemas.microsoft.com/office/drawing/2014/main" id="{7AA01615-0665-624C-A517-C0E746D133BB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511;p91">
              <a:extLst>
                <a:ext uri="{FF2B5EF4-FFF2-40B4-BE49-F238E27FC236}">
                  <a16:creationId xmlns:a16="http://schemas.microsoft.com/office/drawing/2014/main" id="{68B18D92-6C73-624E-BDCF-DF270F8BB649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512;p91">
              <a:extLst>
                <a:ext uri="{FF2B5EF4-FFF2-40B4-BE49-F238E27FC236}">
                  <a16:creationId xmlns:a16="http://schemas.microsoft.com/office/drawing/2014/main" id="{1F1F0080-C45E-4943-9C02-0977CB8E7C52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513;p91">
              <a:extLst>
                <a:ext uri="{FF2B5EF4-FFF2-40B4-BE49-F238E27FC236}">
                  <a16:creationId xmlns:a16="http://schemas.microsoft.com/office/drawing/2014/main" id="{30669AD0-ED37-EA48-B903-B6BA9D8E2517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514;p91">
              <a:extLst>
                <a:ext uri="{FF2B5EF4-FFF2-40B4-BE49-F238E27FC236}">
                  <a16:creationId xmlns:a16="http://schemas.microsoft.com/office/drawing/2014/main" id="{1F04E0B3-3788-4D4C-B25E-9683512C458A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515;p91">
              <a:extLst>
                <a:ext uri="{FF2B5EF4-FFF2-40B4-BE49-F238E27FC236}">
                  <a16:creationId xmlns:a16="http://schemas.microsoft.com/office/drawing/2014/main" id="{4921790C-B2C3-5D41-AFD2-6F123BA024E2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516;p91">
              <a:extLst>
                <a:ext uri="{FF2B5EF4-FFF2-40B4-BE49-F238E27FC236}">
                  <a16:creationId xmlns:a16="http://schemas.microsoft.com/office/drawing/2014/main" id="{6456D65B-45AB-5441-A24D-6C4991C5EBB8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517;p91">
              <a:extLst>
                <a:ext uri="{FF2B5EF4-FFF2-40B4-BE49-F238E27FC236}">
                  <a16:creationId xmlns:a16="http://schemas.microsoft.com/office/drawing/2014/main" id="{6A1DF514-3A07-4A48-9763-2FE05CE5B24E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518;p91">
              <a:extLst>
                <a:ext uri="{FF2B5EF4-FFF2-40B4-BE49-F238E27FC236}">
                  <a16:creationId xmlns:a16="http://schemas.microsoft.com/office/drawing/2014/main" id="{53DC0C37-76DD-364F-B1D8-1CFC0E99DBBC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519;p91">
              <a:extLst>
                <a:ext uri="{FF2B5EF4-FFF2-40B4-BE49-F238E27FC236}">
                  <a16:creationId xmlns:a16="http://schemas.microsoft.com/office/drawing/2014/main" id="{9832D88D-3AAB-0E45-9CC4-6E60F8F60B44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520;p91">
              <a:extLst>
                <a:ext uri="{FF2B5EF4-FFF2-40B4-BE49-F238E27FC236}">
                  <a16:creationId xmlns:a16="http://schemas.microsoft.com/office/drawing/2014/main" id="{CDCFBC9C-5CE0-1046-8C7C-F12A8BA5A130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521;p91">
              <a:extLst>
                <a:ext uri="{FF2B5EF4-FFF2-40B4-BE49-F238E27FC236}">
                  <a16:creationId xmlns:a16="http://schemas.microsoft.com/office/drawing/2014/main" id="{8B861D12-BEFE-7C43-A4FF-6BBD0C13A0FB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522;p91">
              <a:extLst>
                <a:ext uri="{FF2B5EF4-FFF2-40B4-BE49-F238E27FC236}">
                  <a16:creationId xmlns:a16="http://schemas.microsoft.com/office/drawing/2014/main" id="{0E9B1B4D-0041-6641-990D-C7B20EB686E8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523;p91">
              <a:extLst>
                <a:ext uri="{FF2B5EF4-FFF2-40B4-BE49-F238E27FC236}">
                  <a16:creationId xmlns:a16="http://schemas.microsoft.com/office/drawing/2014/main" id="{BF6B0407-20DB-4949-B71D-884E0996CA81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524;p91">
              <a:extLst>
                <a:ext uri="{FF2B5EF4-FFF2-40B4-BE49-F238E27FC236}">
                  <a16:creationId xmlns:a16="http://schemas.microsoft.com/office/drawing/2014/main" id="{34F0F343-A225-AD47-9AD9-B805FE1B8A84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525;p91">
              <a:extLst>
                <a:ext uri="{FF2B5EF4-FFF2-40B4-BE49-F238E27FC236}">
                  <a16:creationId xmlns:a16="http://schemas.microsoft.com/office/drawing/2014/main" id="{30644243-E064-224C-AD7A-08C92971F68F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526;p91">
              <a:extLst>
                <a:ext uri="{FF2B5EF4-FFF2-40B4-BE49-F238E27FC236}">
                  <a16:creationId xmlns:a16="http://schemas.microsoft.com/office/drawing/2014/main" id="{B52E1722-32DB-7549-A7B2-E2658CFA7215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527;p91">
              <a:extLst>
                <a:ext uri="{FF2B5EF4-FFF2-40B4-BE49-F238E27FC236}">
                  <a16:creationId xmlns:a16="http://schemas.microsoft.com/office/drawing/2014/main" id="{2FC53385-34F0-4843-9835-3967A97F1FCF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528;p91">
              <a:extLst>
                <a:ext uri="{FF2B5EF4-FFF2-40B4-BE49-F238E27FC236}">
                  <a16:creationId xmlns:a16="http://schemas.microsoft.com/office/drawing/2014/main" id="{74EA93C6-3894-714F-A721-6A7C31F64650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529;p91">
              <a:extLst>
                <a:ext uri="{FF2B5EF4-FFF2-40B4-BE49-F238E27FC236}">
                  <a16:creationId xmlns:a16="http://schemas.microsoft.com/office/drawing/2014/main" id="{F05BCC6E-2A30-6946-98B3-436C85AC186B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530;p91">
              <a:extLst>
                <a:ext uri="{FF2B5EF4-FFF2-40B4-BE49-F238E27FC236}">
                  <a16:creationId xmlns:a16="http://schemas.microsoft.com/office/drawing/2014/main" id="{061CB26E-8A76-4548-8CED-9CAA1DAFBD48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531;p91">
              <a:extLst>
                <a:ext uri="{FF2B5EF4-FFF2-40B4-BE49-F238E27FC236}">
                  <a16:creationId xmlns:a16="http://schemas.microsoft.com/office/drawing/2014/main" id="{55D989E1-D20F-B440-A079-8C39A16C7D52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532;p91">
              <a:extLst>
                <a:ext uri="{FF2B5EF4-FFF2-40B4-BE49-F238E27FC236}">
                  <a16:creationId xmlns:a16="http://schemas.microsoft.com/office/drawing/2014/main" id="{63251E4C-5A60-1548-A2BC-78C740824B8F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533;p91">
              <a:extLst>
                <a:ext uri="{FF2B5EF4-FFF2-40B4-BE49-F238E27FC236}">
                  <a16:creationId xmlns:a16="http://schemas.microsoft.com/office/drawing/2014/main" id="{418FA11F-4AC1-E940-89DA-49605D2416CC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534;p91">
              <a:extLst>
                <a:ext uri="{FF2B5EF4-FFF2-40B4-BE49-F238E27FC236}">
                  <a16:creationId xmlns:a16="http://schemas.microsoft.com/office/drawing/2014/main" id="{4DFFB416-764E-514A-B11F-6A7F64F1A670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535;p91">
              <a:extLst>
                <a:ext uri="{FF2B5EF4-FFF2-40B4-BE49-F238E27FC236}">
                  <a16:creationId xmlns:a16="http://schemas.microsoft.com/office/drawing/2014/main" id="{ADFD19A4-3C17-AB46-AC97-B371E791E4A5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536;p91">
              <a:extLst>
                <a:ext uri="{FF2B5EF4-FFF2-40B4-BE49-F238E27FC236}">
                  <a16:creationId xmlns:a16="http://schemas.microsoft.com/office/drawing/2014/main" id="{CD737479-8454-3849-BD70-5ACCF7222B08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8537;p91">
              <a:extLst>
                <a:ext uri="{FF2B5EF4-FFF2-40B4-BE49-F238E27FC236}">
                  <a16:creationId xmlns:a16="http://schemas.microsoft.com/office/drawing/2014/main" id="{5737B9E8-BD8B-3F4A-B5B7-EB78A2F60322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463" name="Google Shape;8538;p91">
                <a:extLst>
                  <a:ext uri="{FF2B5EF4-FFF2-40B4-BE49-F238E27FC236}">
                    <a16:creationId xmlns:a16="http://schemas.microsoft.com/office/drawing/2014/main" id="{A898661A-3CD3-014A-BB46-FB16A070BA0C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8539;p91">
                <a:extLst>
                  <a:ext uri="{FF2B5EF4-FFF2-40B4-BE49-F238E27FC236}">
                    <a16:creationId xmlns:a16="http://schemas.microsoft.com/office/drawing/2014/main" id="{9513A746-AF81-754E-A6CB-16A571C5BD8C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8540;p91">
                <a:extLst>
                  <a:ext uri="{FF2B5EF4-FFF2-40B4-BE49-F238E27FC236}">
                    <a16:creationId xmlns:a16="http://schemas.microsoft.com/office/drawing/2014/main" id="{CE6A16F2-5208-4E46-9358-69C4EC3E93FF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8541;p91">
                <a:extLst>
                  <a:ext uri="{FF2B5EF4-FFF2-40B4-BE49-F238E27FC236}">
                    <a16:creationId xmlns:a16="http://schemas.microsoft.com/office/drawing/2014/main" id="{14E1694D-0AAC-1941-ACC5-59412D6D4EB8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8542;p91">
                <a:extLst>
                  <a:ext uri="{FF2B5EF4-FFF2-40B4-BE49-F238E27FC236}">
                    <a16:creationId xmlns:a16="http://schemas.microsoft.com/office/drawing/2014/main" id="{1DACDB74-0DDA-E04D-8EE0-EF46B2D9CEA6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8543;p91">
                <a:extLst>
                  <a:ext uri="{FF2B5EF4-FFF2-40B4-BE49-F238E27FC236}">
                    <a16:creationId xmlns:a16="http://schemas.microsoft.com/office/drawing/2014/main" id="{5FC3822D-1539-EE40-925B-DE35D950AC1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8544;p91">
                <a:extLst>
                  <a:ext uri="{FF2B5EF4-FFF2-40B4-BE49-F238E27FC236}">
                    <a16:creationId xmlns:a16="http://schemas.microsoft.com/office/drawing/2014/main" id="{338A94FE-114C-404C-B079-9988842F8291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8545;p91">
                <a:extLst>
                  <a:ext uri="{FF2B5EF4-FFF2-40B4-BE49-F238E27FC236}">
                    <a16:creationId xmlns:a16="http://schemas.microsoft.com/office/drawing/2014/main" id="{3B239CA3-9CAD-A447-A63B-8844384215E7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8546;p91">
                <a:extLst>
                  <a:ext uri="{FF2B5EF4-FFF2-40B4-BE49-F238E27FC236}">
                    <a16:creationId xmlns:a16="http://schemas.microsoft.com/office/drawing/2014/main" id="{48340A4B-F264-7147-8F8D-E9FFDCCF0BAB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8547;p91">
                <a:extLst>
                  <a:ext uri="{FF2B5EF4-FFF2-40B4-BE49-F238E27FC236}">
                    <a16:creationId xmlns:a16="http://schemas.microsoft.com/office/drawing/2014/main" id="{C3B9AAAF-9647-E541-A0E2-097E07023B1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8548;p91">
                <a:extLst>
                  <a:ext uri="{FF2B5EF4-FFF2-40B4-BE49-F238E27FC236}">
                    <a16:creationId xmlns:a16="http://schemas.microsoft.com/office/drawing/2014/main" id="{B1D96C61-C36B-3C47-A35F-7762C8D3B7E5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8549;p91">
                <a:extLst>
                  <a:ext uri="{FF2B5EF4-FFF2-40B4-BE49-F238E27FC236}">
                    <a16:creationId xmlns:a16="http://schemas.microsoft.com/office/drawing/2014/main" id="{C1E27B11-9E8F-2A49-B63F-87C4543BD887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8550;p91">
                <a:extLst>
                  <a:ext uri="{FF2B5EF4-FFF2-40B4-BE49-F238E27FC236}">
                    <a16:creationId xmlns:a16="http://schemas.microsoft.com/office/drawing/2014/main" id="{0420D031-DB25-2E49-8E26-1C3C8ABF9C72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8551;p91">
                <a:extLst>
                  <a:ext uri="{FF2B5EF4-FFF2-40B4-BE49-F238E27FC236}">
                    <a16:creationId xmlns:a16="http://schemas.microsoft.com/office/drawing/2014/main" id="{180FAAD2-F028-CD42-BC04-4AA55A2F13E7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8552;p91">
                <a:extLst>
                  <a:ext uri="{FF2B5EF4-FFF2-40B4-BE49-F238E27FC236}">
                    <a16:creationId xmlns:a16="http://schemas.microsoft.com/office/drawing/2014/main" id="{2288304E-8AB6-4346-855A-D247B0014DB1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8553;p91">
                <a:extLst>
                  <a:ext uri="{FF2B5EF4-FFF2-40B4-BE49-F238E27FC236}">
                    <a16:creationId xmlns:a16="http://schemas.microsoft.com/office/drawing/2014/main" id="{0858E38B-A78D-5746-B507-50DC7B1BAC99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8554;p91">
                <a:extLst>
                  <a:ext uri="{FF2B5EF4-FFF2-40B4-BE49-F238E27FC236}">
                    <a16:creationId xmlns:a16="http://schemas.microsoft.com/office/drawing/2014/main" id="{0F07E1F9-F858-C943-B33A-FCED040C7E6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8555;p91">
                <a:extLst>
                  <a:ext uri="{FF2B5EF4-FFF2-40B4-BE49-F238E27FC236}">
                    <a16:creationId xmlns:a16="http://schemas.microsoft.com/office/drawing/2014/main" id="{0A5D128D-C08D-5643-ABBC-B0A21F2DCF88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8556;p91">
                <a:extLst>
                  <a:ext uri="{FF2B5EF4-FFF2-40B4-BE49-F238E27FC236}">
                    <a16:creationId xmlns:a16="http://schemas.microsoft.com/office/drawing/2014/main" id="{1C25E944-3EAB-1745-B69C-8F8DF726C5AD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8557;p91">
                <a:extLst>
                  <a:ext uri="{FF2B5EF4-FFF2-40B4-BE49-F238E27FC236}">
                    <a16:creationId xmlns:a16="http://schemas.microsoft.com/office/drawing/2014/main" id="{DD1E4FB3-8419-D247-9A12-25A98183DA83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8558;p91">
                <a:extLst>
                  <a:ext uri="{FF2B5EF4-FFF2-40B4-BE49-F238E27FC236}">
                    <a16:creationId xmlns:a16="http://schemas.microsoft.com/office/drawing/2014/main" id="{37011CB7-2B94-4D49-AB59-F59182064B9B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8559;p91">
                <a:extLst>
                  <a:ext uri="{FF2B5EF4-FFF2-40B4-BE49-F238E27FC236}">
                    <a16:creationId xmlns:a16="http://schemas.microsoft.com/office/drawing/2014/main" id="{F9DAA3A6-DA06-6141-AC5F-B96C28CF6E3F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8560;p91">
                <a:extLst>
                  <a:ext uri="{FF2B5EF4-FFF2-40B4-BE49-F238E27FC236}">
                    <a16:creationId xmlns:a16="http://schemas.microsoft.com/office/drawing/2014/main" id="{CB2908D5-6200-5F44-AFDE-8DF526FD902C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8561;p91">
                <a:extLst>
                  <a:ext uri="{FF2B5EF4-FFF2-40B4-BE49-F238E27FC236}">
                    <a16:creationId xmlns:a16="http://schemas.microsoft.com/office/drawing/2014/main" id="{9F809354-E75F-3A4F-90D3-98305719289D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8562;p91">
                <a:extLst>
                  <a:ext uri="{FF2B5EF4-FFF2-40B4-BE49-F238E27FC236}">
                    <a16:creationId xmlns:a16="http://schemas.microsoft.com/office/drawing/2014/main" id="{C7BB70EC-5AE3-A747-A8D9-348B7EF8AE16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8563;p91">
                <a:extLst>
                  <a:ext uri="{FF2B5EF4-FFF2-40B4-BE49-F238E27FC236}">
                    <a16:creationId xmlns:a16="http://schemas.microsoft.com/office/drawing/2014/main" id="{EAC1FC42-72FA-6E4D-86E0-843E3BD5C3A1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8564;p91">
                <a:extLst>
                  <a:ext uri="{FF2B5EF4-FFF2-40B4-BE49-F238E27FC236}">
                    <a16:creationId xmlns:a16="http://schemas.microsoft.com/office/drawing/2014/main" id="{AC5D96A7-F39C-3C49-9F4A-BBC8342CC225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8565;p91">
                <a:extLst>
                  <a:ext uri="{FF2B5EF4-FFF2-40B4-BE49-F238E27FC236}">
                    <a16:creationId xmlns:a16="http://schemas.microsoft.com/office/drawing/2014/main" id="{A838A6C0-83E8-1349-8B54-26FEB17BEA4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8566;p91">
                <a:extLst>
                  <a:ext uri="{FF2B5EF4-FFF2-40B4-BE49-F238E27FC236}">
                    <a16:creationId xmlns:a16="http://schemas.microsoft.com/office/drawing/2014/main" id="{8C8A6CB5-B8CA-6342-9E59-BC60315F7807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8567;p91">
                <a:extLst>
                  <a:ext uri="{FF2B5EF4-FFF2-40B4-BE49-F238E27FC236}">
                    <a16:creationId xmlns:a16="http://schemas.microsoft.com/office/drawing/2014/main" id="{82F3D538-EC04-9A41-ACB2-98390B67101D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8568;p91">
                <a:extLst>
                  <a:ext uri="{FF2B5EF4-FFF2-40B4-BE49-F238E27FC236}">
                    <a16:creationId xmlns:a16="http://schemas.microsoft.com/office/drawing/2014/main" id="{79864DD7-697D-A942-B9AE-56F0AE8D57A3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8569;p91">
                <a:extLst>
                  <a:ext uri="{FF2B5EF4-FFF2-40B4-BE49-F238E27FC236}">
                    <a16:creationId xmlns:a16="http://schemas.microsoft.com/office/drawing/2014/main" id="{D3CE023C-A458-1F43-8480-EDE3205DA02E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8570;p91">
                <a:extLst>
                  <a:ext uri="{FF2B5EF4-FFF2-40B4-BE49-F238E27FC236}">
                    <a16:creationId xmlns:a16="http://schemas.microsoft.com/office/drawing/2014/main" id="{4A1ACCCB-52E5-C243-BE0A-0B254BC564A4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8571;p91">
                <a:extLst>
                  <a:ext uri="{FF2B5EF4-FFF2-40B4-BE49-F238E27FC236}">
                    <a16:creationId xmlns:a16="http://schemas.microsoft.com/office/drawing/2014/main" id="{6B8CB5ED-58EE-5D42-87B0-9F18F285E9A0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8572;p91">
                <a:extLst>
                  <a:ext uri="{FF2B5EF4-FFF2-40B4-BE49-F238E27FC236}">
                    <a16:creationId xmlns:a16="http://schemas.microsoft.com/office/drawing/2014/main" id="{310DCE2D-5136-B140-ADFA-751DB21977C0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8573;p91">
                <a:extLst>
                  <a:ext uri="{FF2B5EF4-FFF2-40B4-BE49-F238E27FC236}">
                    <a16:creationId xmlns:a16="http://schemas.microsoft.com/office/drawing/2014/main" id="{28F9E874-B391-A540-8EB8-B99ED1FB6EB8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8574;p91">
                <a:extLst>
                  <a:ext uri="{FF2B5EF4-FFF2-40B4-BE49-F238E27FC236}">
                    <a16:creationId xmlns:a16="http://schemas.microsoft.com/office/drawing/2014/main" id="{FB699818-48E4-374B-B4B7-AAD76B0BCD5A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8575;p91">
                <a:extLst>
                  <a:ext uri="{FF2B5EF4-FFF2-40B4-BE49-F238E27FC236}">
                    <a16:creationId xmlns:a16="http://schemas.microsoft.com/office/drawing/2014/main" id="{CCBA14AC-965F-6C4E-8577-E97B6D3DBA29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8576;p91">
                <a:extLst>
                  <a:ext uri="{FF2B5EF4-FFF2-40B4-BE49-F238E27FC236}">
                    <a16:creationId xmlns:a16="http://schemas.microsoft.com/office/drawing/2014/main" id="{DBE84255-0F19-E94C-971D-9B8653A822EC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8577;p91">
                <a:extLst>
                  <a:ext uri="{FF2B5EF4-FFF2-40B4-BE49-F238E27FC236}">
                    <a16:creationId xmlns:a16="http://schemas.microsoft.com/office/drawing/2014/main" id="{3F794A23-A6AC-904A-8019-98942BFC7835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8578;p91">
                <a:extLst>
                  <a:ext uri="{FF2B5EF4-FFF2-40B4-BE49-F238E27FC236}">
                    <a16:creationId xmlns:a16="http://schemas.microsoft.com/office/drawing/2014/main" id="{B5E0B4A4-6B93-0441-B072-0E2DDB9BC995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8579;p91">
                <a:extLst>
                  <a:ext uri="{FF2B5EF4-FFF2-40B4-BE49-F238E27FC236}">
                    <a16:creationId xmlns:a16="http://schemas.microsoft.com/office/drawing/2014/main" id="{CF38F710-A859-BC4D-B2B6-ADA8BF832537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8580;p91">
                <a:extLst>
                  <a:ext uri="{FF2B5EF4-FFF2-40B4-BE49-F238E27FC236}">
                    <a16:creationId xmlns:a16="http://schemas.microsoft.com/office/drawing/2014/main" id="{FB4014F6-7C55-3147-A171-C6D7B55352C1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8581;p91">
                <a:extLst>
                  <a:ext uri="{FF2B5EF4-FFF2-40B4-BE49-F238E27FC236}">
                    <a16:creationId xmlns:a16="http://schemas.microsoft.com/office/drawing/2014/main" id="{9E66F5A7-43AE-8148-BB86-6507B631B231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8582;p91">
                <a:extLst>
                  <a:ext uri="{FF2B5EF4-FFF2-40B4-BE49-F238E27FC236}">
                    <a16:creationId xmlns:a16="http://schemas.microsoft.com/office/drawing/2014/main" id="{97E2A5F8-DE0B-F54A-BF81-737DC903CC75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8583;p91">
                <a:extLst>
                  <a:ext uri="{FF2B5EF4-FFF2-40B4-BE49-F238E27FC236}">
                    <a16:creationId xmlns:a16="http://schemas.microsoft.com/office/drawing/2014/main" id="{B84772C1-1EB6-7D4D-9E13-D82DC7161FF2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8584;p91">
                <a:extLst>
                  <a:ext uri="{FF2B5EF4-FFF2-40B4-BE49-F238E27FC236}">
                    <a16:creationId xmlns:a16="http://schemas.microsoft.com/office/drawing/2014/main" id="{E47341E7-48D3-2648-8A9E-6147248C8127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8585;p91">
                <a:extLst>
                  <a:ext uri="{FF2B5EF4-FFF2-40B4-BE49-F238E27FC236}">
                    <a16:creationId xmlns:a16="http://schemas.microsoft.com/office/drawing/2014/main" id="{D2E64872-F7A7-2945-BF7C-55B137BDF5F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8586;p91">
                <a:extLst>
                  <a:ext uri="{FF2B5EF4-FFF2-40B4-BE49-F238E27FC236}">
                    <a16:creationId xmlns:a16="http://schemas.microsoft.com/office/drawing/2014/main" id="{9CA97AA3-3F53-284A-AE20-381575175CCC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8587;p91">
                <a:extLst>
                  <a:ext uri="{FF2B5EF4-FFF2-40B4-BE49-F238E27FC236}">
                    <a16:creationId xmlns:a16="http://schemas.microsoft.com/office/drawing/2014/main" id="{F6CE26EC-D6C4-1545-9FB5-1F44A3A3ED1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8588;p91">
                <a:extLst>
                  <a:ext uri="{FF2B5EF4-FFF2-40B4-BE49-F238E27FC236}">
                    <a16:creationId xmlns:a16="http://schemas.microsoft.com/office/drawing/2014/main" id="{8835A68D-C199-3743-B637-F3CF150EC7A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8589;p91">
                <a:extLst>
                  <a:ext uri="{FF2B5EF4-FFF2-40B4-BE49-F238E27FC236}">
                    <a16:creationId xmlns:a16="http://schemas.microsoft.com/office/drawing/2014/main" id="{753B2696-B651-974E-8837-F22A36EAE920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8590;p91">
                <a:extLst>
                  <a:ext uri="{FF2B5EF4-FFF2-40B4-BE49-F238E27FC236}">
                    <a16:creationId xmlns:a16="http://schemas.microsoft.com/office/drawing/2014/main" id="{33AE1415-DE6E-9340-86CD-719BA06A8F15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8591;p91">
                <a:extLst>
                  <a:ext uri="{FF2B5EF4-FFF2-40B4-BE49-F238E27FC236}">
                    <a16:creationId xmlns:a16="http://schemas.microsoft.com/office/drawing/2014/main" id="{D9A579D4-B164-1A43-A90E-A82C2145F773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8592;p91">
                <a:extLst>
                  <a:ext uri="{FF2B5EF4-FFF2-40B4-BE49-F238E27FC236}">
                    <a16:creationId xmlns:a16="http://schemas.microsoft.com/office/drawing/2014/main" id="{4085CF85-39FD-4E4E-AFDE-283F4287B4C4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8593;p91">
                <a:extLst>
                  <a:ext uri="{FF2B5EF4-FFF2-40B4-BE49-F238E27FC236}">
                    <a16:creationId xmlns:a16="http://schemas.microsoft.com/office/drawing/2014/main" id="{E7A07266-347D-5E4D-BC78-794FD31777C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8594;p91">
                <a:extLst>
                  <a:ext uri="{FF2B5EF4-FFF2-40B4-BE49-F238E27FC236}">
                    <a16:creationId xmlns:a16="http://schemas.microsoft.com/office/drawing/2014/main" id="{D51EF6B5-46A7-BD4F-BF61-4C744C23B72F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8595;p91">
                <a:extLst>
                  <a:ext uri="{FF2B5EF4-FFF2-40B4-BE49-F238E27FC236}">
                    <a16:creationId xmlns:a16="http://schemas.microsoft.com/office/drawing/2014/main" id="{C04CD137-24C7-7946-ACA2-15E95B24F0DF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8596;p91">
                <a:extLst>
                  <a:ext uri="{FF2B5EF4-FFF2-40B4-BE49-F238E27FC236}">
                    <a16:creationId xmlns:a16="http://schemas.microsoft.com/office/drawing/2014/main" id="{0F74BA37-6985-B44B-AAC0-7AC87C6B9ACC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8597;p91">
                <a:extLst>
                  <a:ext uri="{FF2B5EF4-FFF2-40B4-BE49-F238E27FC236}">
                    <a16:creationId xmlns:a16="http://schemas.microsoft.com/office/drawing/2014/main" id="{61601F71-D070-CA45-B096-FA23FD5EE2F7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8598;p91">
                <a:extLst>
                  <a:ext uri="{FF2B5EF4-FFF2-40B4-BE49-F238E27FC236}">
                    <a16:creationId xmlns:a16="http://schemas.microsoft.com/office/drawing/2014/main" id="{47478407-8DD9-5444-B46E-3BF87434AB4B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8599;p91">
                <a:extLst>
                  <a:ext uri="{FF2B5EF4-FFF2-40B4-BE49-F238E27FC236}">
                    <a16:creationId xmlns:a16="http://schemas.microsoft.com/office/drawing/2014/main" id="{4F0CA86A-C675-2E4E-94BB-E7FD887D514E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8600;p91">
                <a:extLst>
                  <a:ext uri="{FF2B5EF4-FFF2-40B4-BE49-F238E27FC236}">
                    <a16:creationId xmlns:a16="http://schemas.microsoft.com/office/drawing/2014/main" id="{57B95C1B-B2C2-1045-BE52-412CA78DB2AE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8601;p91">
                <a:extLst>
                  <a:ext uri="{FF2B5EF4-FFF2-40B4-BE49-F238E27FC236}">
                    <a16:creationId xmlns:a16="http://schemas.microsoft.com/office/drawing/2014/main" id="{75E4ECB2-88CF-AD45-BCF9-7F160A0F1F20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8602;p91">
                <a:extLst>
                  <a:ext uri="{FF2B5EF4-FFF2-40B4-BE49-F238E27FC236}">
                    <a16:creationId xmlns:a16="http://schemas.microsoft.com/office/drawing/2014/main" id="{E316FC23-B26C-584B-90B0-A48B8705BB3B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8603;p91">
                <a:extLst>
                  <a:ext uri="{FF2B5EF4-FFF2-40B4-BE49-F238E27FC236}">
                    <a16:creationId xmlns:a16="http://schemas.microsoft.com/office/drawing/2014/main" id="{C89D544F-EA30-CE44-929B-444AFCE7B363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8604;p91">
                <a:extLst>
                  <a:ext uri="{FF2B5EF4-FFF2-40B4-BE49-F238E27FC236}">
                    <a16:creationId xmlns:a16="http://schemas.microsoft.com/office/drawing/2014/main" id="{3599AEBA-4670-E749-9494-2432928ECC8E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8605;p91">
                <a:extLst>
                  <a:ext uri="{FF2B5EF4-FFF2-40B4-BE49-F238E27FC236}">
                    <a16:creationId xmlns:a16="http://schemas.microsoft.com/office/drawing/2014/main" id="{074BE8FF-37C9-6448-A27A-A227242A5452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8606;p91">
                <a:extLst>
                  <a:ext uri="{FF2B5EF4-FFF2-40B4-BE49-F238E27FC236}">
                    <a16:creationId xmlns:a16="http://schemas.microsoft.com/office/drawing/2014/main" id="{7817CC63-0050-AF4E-A118-425540CB7F96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8607;p91">
                <a:extLst>
                  <a:ext uri="{FF2B5EF4-FFF2-40B4-BE49-F238E27FC236}">
                    <a16:creationId xmlns:a16="http://schemas.microsoft.com/office/drawing/2014/main" id="{771DE71E-E255-F848-8929-091CF2E185BA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8608;p91">
                <a:extLst>
                  <a:ext uri="{FF2B5EF4-FFF2-40B4-BE49-F238E27FC236}">
                    <a16:creationId xmlns:a16="http://schemas.microsoft.com/office/drawing/2014/main" id="{5491D272-2B91-AC49-90E0-94D9F3D0F2EC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8609;p91">
                <a:extLst>
                  <a:ext uri="{FF2B5EF4-FFF2-40B4-BE49-F238E27FC236}">
                    <a16:creationId xmlns:a16="http://schemas.microsoft.com/office/drawing/2014/main" id="{3665F0B8-8A96-DD4B-945A-A3B273FAD8BA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8610;p91">
                <a:extLst>
                  <a:ext uri="{FF2B5EF4-FFF2-40B4-BE49-F238E27FC236}">
                    <a16:creationId xmlns:a16="http://schemas.microsoft.com/office/drawing/2014/main" id="{A16357C7-8D4C-E04E-98A4-ACA03605D0BB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8611;p91">
                <a:extLst>
                  <a:ext uri="{FF2B5EF4-FFF2-40B4-BE49-F238E27FC236}">
                    <a16:creationId xmlns:a16="http://schemas.microsoft.com/office/drawing/2014/main" id="{C3ED9E2C-40A9-3743-9DAE-03DEB7A9E474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8612;p91">
                <a:extLst>
                  <a:ext uri="{FF2B5EF4-FFF2-40B4-BE49-F238E27FC236}">
                    <a16:creationId xmlns:a16="http://schemas.microsoft.com/office/drawing/2014/main" id="{1F811EF7-EFCD-614B-8841-D55CC81FD611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8613;p91">
                <a:extLst>
                  <a:ext uri="{FF2B5EF4-FFF2-40B4-BE49-F238E27FC236}">
                    <a16:creationId xmlns:a16="http://schemas.microsoft.com/office/drawing/2014/main" id="{27831703-34D5-2C46-84E1-547C7E53B8A3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8614;p91">
                <a:extLst>
                  <a:ext uri="{FF2B5EF4-FFF2-40B4-BE49-F238E27FC236}">
                    <a16:creationId xmlns:a16="http://schemas.microsoft.com/office/drawing/2014/main" id="{3927E084-EAC2-0047-84D0-11E76410658A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8615;p91">
                <a:extLst>
                  <a:ext uri="{FF2B5EF4-FFF2-40B4-BE49-F238E27FC236}">
                    <a16:creationId xmlns:a16="http://schemas.microsoft.com/office/drawing/2014/main" id="{A9600893-73FE-034C-9797-E9513548963E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8616;p91">
                <a:extLst>
                  <a:ext uri="{FF2B5EF4-FFF2-40B4-BE49-F238E27FC236}">
                    <a16:creationId xmlns:a16="http://schemas.microsoft.com/office/drawing/2014/main" id="{0C79A2AA-BE8D-5745-9365-DC526C01CEB9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8617;p91">
                <a:extLst>
                  <a:ext uri="{FF2B5EF4-FFF2-40B4-BE49-F238E27FC236}">
                    <a16:creationId xmlns:a16="http://schemas.microsoft.com/office/drawing/2014/main" id="{718AC75B-42B1-9047-BBA3-596A4F425925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8618;p91">
                <a:extLst>
                  <a:ext uri="{FF2B5EF4-FFF2-40B4-BE49-F238E27FC236}">
                    <a16:creationId xmlns:a16="http://schemas.microsoft.com/office/drawing/2014/main" id="{200C89E2-AAFB-B246-BC2E-8F6C59D3434C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8619;p91">
                <a:extLst>
                  <a:ext uri="{FF2B5EF4-FFF2-40B4-BE49-F238E27FC236}">
                    <a16:creationId xmlns:a16="http://schemas.microsoft.com/office/drawing/2014/main" id="{3221C2FC-FF53-EB4A-9DAB-109D50C3DB7F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8620;p91">
                <a:extLst>
                  <a:ext uri="{FF2B5EF4-FFF2-40B4-BE49-F238E27FC236}">
                    <a16:creationId xmlns:a16="http://schemas.microsoft.com/office/drawing/2014/main" id="{B635E333-F379-814A-9620-29064272021E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8621;p91">
                <a:extLst>
                  <a:ext uri="{FF2B5EF4-FFF2-40B4-BE49-F238E27FC236}">
                    <a16:creationId xmlns:a16="http://schemas.microsoft.com/office/drawing/2014/main" id="{43D86322-C7C3-A34C-ABFD-1F7A0FB29E10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8622;p91">
                <a:extLst>
                  <a:ext uri="{FF2B5EF4-FFF2-40B4-BE49-F238E27FC236}">
                    <a16:creationId xmlns:a16="http://schemas.microsoft.com/office/drawing/2014/main" id="{37BC9470-319C-1549-9E48-14A68021A369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8623;p91">
                <a:extLst>
                  <a:ext uri="{FF2B5EF4-FFF2-40B4-BE49-F238E27FC236}">
                    <a16:creationId xmlns:a16="http://schemas.microsoft.com/office/drawing/2014/main" id="{F5B90C38-B099-694A-8CB5-4440AA3F9F93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8624;p91">
                <a:extLst>
                  <a:ext uri="{FF2B5EF4-FFF2-40B4-BE49-F238E27FC236}">
                    <a16:creationId xmlns:a16="http://schemas.microsoft.com/office/drawing/2014/main" id="{8BDF09B5-73A0-6646-9D9A-291C93AF1DA9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8625;p91">
                <a:extLst>
                  <a:ext uri="{FF2B5EF4-FFF2-40B4-BE49-F238E27FC236}">
                    <a16:creationId xmlns:a16="http://schemas.microsoft.com/office/drawing/2014/main" id="{2FC9CA34-E6C0-4645-B902-FE453C59A262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8626;p91">
                <a:extLst>
                  <a:ext uri="{FF2B5EF4-FFF2-40B4-BE49-F238E27FC236}">
                    <a16:creationId xmlns:a16="http://schemas.microsoft.com/office/drawing/2014/main" id="{BB93B5B2-3A58-994D-9F56-46E0670DD777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8627;p91">
                <a:extLst>
                  <a:ext uri="{FF2B5EF4-FFF2-40B4-BE49-F238E27FC236}">
                    <a16:creationId xmlns:a16="http://schemas.microsoft.com/office/drawing/2014/main" id="{FA7D52E6-7A84-1347-AB37-AB6684676C8B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8628;p91">
                <a:extLst>
                  <a:ext uri="{FF2B5EF4-FFF2-40B4-BE49-F238E27FC236}">
                    <a16:creationId xmlns:a16="http://schemas.microsoft.com/office/drawing/2014/main" id="{AAE4B942-6EAA-BA40-95AD-849F3B6D7371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8629;p91">
                <a:extLst>
                  <a:ext uri="{FF2B5EF4-FFF2-40B4-BE49-F238E27FC236}">
                    <a16:creationId xmlns:a16="http://schemas.microsoft.com/office/drawing/2014/main" id="{EEE89102-E1C5-ED44-B569-266A9B486830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8630;p91">
                <a:extLst>
                  <a:ext uri="{FF2B5EF4-FFF2-40B4-BE49-F238E27FC236}">
                    <a16:creationId xmlns:a16="http://schemas.microsoft.com/office/drawing/2014/main" id="{420050C6-71ED-6041-B789-FBCE8391F252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8631;p91">
                <a:extLst>
                  <a:ext uri="{FF2B5EF4-FFF2-40B4-BE49-F238E27FC236}">
                    <a16:creationId xmlns:a16="http://schemas.microsoft.com/office/drawing/2014/main" id="{1F7D739F-E443-F24B-B013-212B7DDB0857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8632;p91">
                <a:extLst>
                  <a:ext uri="{FF2B5EF4-FFF2-40B4-BE49-F238E27FC236}">
                    <a16:creationId xmlns:a16="http://schemas.microsoft.com/office/drawing/2014/main" id="{FF6113A7-E39F-4549-9A22-05E0EDE0238B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8633;p91">
                <a:extLst>
                  <a:ext uri="{FF2B5EF4-FFF2-40B4-BE49-F238E27FC236}">
                    <a16:creationId xmlns:a16="http://schemas.microsoft.com/office/drawing/2014/main" id="{65B015D7-AF4C-6A47-A2EE-7A381ADF2FD6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8634;p91">
                <a:extLst>
                  <a:ext uri="{FF2B5EF4-FFF2-40B4-BE49-F238E27FC236}">
                    <a16:creationId xmlns:a16="http://schemas.microsoft.com/office/drawing/2014/main" id="{08FDFB6D-577F-5843-ACBF-3667A91A6DC1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8635;p91">
                <a:extLst>
                  <a:ext uri="{FF2B5EF4-FFF2-40B4-BE49-F238E27FC236}">
                    <a16:creationId xmlns:a16="http://schemas.microsoft.com/office/drawing/2014/main" id="{CF5ADCD2-3EA0-8E42-80FD-22238739B46A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8636;p91">
                <a:extLst>
                  <a:ext uri="{FF2B5EF4-FFF2-40B4-BE49-F238E27FC236}">
                    <a16:creationId xmlns:a16="http://schemas.microsoft.com/office/drawing/2014/main" id="{1C62E00D-87A1-B64E-9F4B-2C7FFF63763E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8637;p91">
                <a:extLst>
                  <a:ext uri="{FF2B5EF4-FFF2-40B4-BE49-F238E27FC236}">
                    <a16:creationId xmlns:a16="http://schemas.microsoft.com/office/drawing/2014/main" id="{92DC0FE5-9CDC-2D41-809B-49609C1865AF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8638;p91">
                <a:extLst>
                  <a:ext uri="{FF2B5EF4-FFF2-40B4-BE49-F238E27FC236}">
                    <a16:creationId xmlns:a16="http://schemas.microsoft.com/office/drawing/2014/main" id="{BEC4407B-ACB8-1548-A99D-000A9C81C755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8639;p91">
                <a:extLst>
                  <a:ext uri="{FF2B5EF4-FFF2-40B4-BE49-F238E27FC236}">
                    <a16:creationId xmlns:a16="http://schemas.microsoft.com/office/drawing/2014/main" id="{923E772B-9C2B-E746-99C1-E52B0AEEC09E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8640;p91">
                <a:extLst>
                  <a:ext uri="{FF2B5EF4-FFF2-40B4-BE49-F238E27FC236}">
                    <a16:creationId xmlns:a16="http://schemas.microsoft.com/office/drawing/2014/main" id="{6E48FBE4-8C93-5E4D-90FF-46527D769AB2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8641;p91">
                <a:extLst>
                  <a:ext uri="{FF2B5EF4-FFF2-40B4-BE49-F238E27FC236}">
                    <a16:creationId xmlns:a16="http://schemas.microsoft.com/office/drawing/2014/main" id="{0F9EA2E4-5F96-884A-95D5-24FF9970D6A3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8642;p91">
                <a:extLst>
                  <a:ext uri="{FF2B5EF4-FFF2-40B4-BE49-F238E27FC236}">
                    <a16:creationId xmlns:a16="http://schemas.microsoft.com/office/drawing/2014/main" id="{51F787E2-62C5-A147-8BD6-8CC5C27D7740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8643;p91">
                <a:extLst>
                  <a:ext uri="{FF2B5EF4-FFF2-40B4-BE49-F238E27FC236}">
                    <a16:creationId xmlns:a16="http://schemas.microsoft.com/office/drawing/2014/main" id="{3A0BD50C-D0BB-7943-A855-26770A587E60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8644;p91">
                <a:extLst>
                  <a:ext uri="{FF2B5EF4-FFF2-40B4-BE49-F238E27FC236}">
                    <a16:creationId xmlns:a16="http://schemas.microsoft.com/office/drawing/2014/main" id="{3A929090-FCC0-814E-A92A-8167E302A3B2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8645;p91">
                <a:extLst>
                  <a:ext uri="{FF2B5EF4-FFF2-40B4-BE49-F238E27FC236}">
                    <a16:creationId xmlns:a16="http://schemas.microsoft.com/office/drawing/2014/main" id="{23576C75-87FA-C240-AB71-451768E49DE1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8646;p91">
                <a:extLst>
                  <a:ext uri="{FF2B5EF4-FFF2-40B4-BE49-F238E27FC236}">
                    <a16:creationId xmlns:a16="http://schemas.microsoft.com/office/drawing/2014/main" id="{5F720439-2638-EB44-97BA-C34CA983FEB4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8647;p91">
                <a:extLst>
                  <a:ext uri="{FF2B5EF4-FFF2-40B4-BE49-F238E27FC236}">
                    <a16:creationId xmlns:a16="http://schemas.microsoft.com/office/drawing/2014/main" id="{306EEA4A-94CD-3A42-A287-731F7E4D7D1F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8648;p91">
                <a:extLst>
                  <a:ext uri="{FF2B5EF4-FFF2-40B4-BE49-F238E27FC236}">
                    <a16:creationId xmlns:a16="http://schemas.microsoft.com/office/drawing/2014/main" id="{BA54894F-7A9E-5F4E-A6D1-073878AFB179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8649;p91">
                <a:extLst>
                  <a:ext uri="{FF2B5EF4-FFF2-40B4-BE49-F238E27FC236}">
                    <a16:creationId xmlns:a16="http://schemas.microsoft.com/office/drawing/2014/main" id="{7B541487-C8B4-B248-A69B-E6FF2094F982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8650;p91">
                <a:extLst>
                  <a:ext uri="{FF2B5EF4-FFF2-40B4-BE49-F238E27FC236}">
                    <a16:creationId xmlns:a16="http://schemas.microsoft.com/office/drawing/2014/main" id="{BB7583BA-1733-A64E-A943-E856F1865620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8651;p91">
                <a:extLst>
                  <a:ext uri="{FF2B5EF4-FFF2-40B4-BE49-F238E27FC236}">
                    <a16:creationId xmlns:a16="http://schemas.microsoft.com/office/drawing/2014/main" id="{13208E16-4706-EA45-A333-A9112F292DCB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8652;p91">
                <a:extLst>
                  <a:ext uri="{FF2B5EF4-FFF2-40B4-BE49-F238E27FC236}">
                    <a16:creationId xmlns:a16="http://schemas.microsoft.com/office/drawing/2014/main" id="{82B96632-95D6-1246-A94C-4FB4EA9FC0CA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8653;p91">
                <a:extLst>
                  <a:ext uri="{FF2B5EF4-FFF2-40B4-BE49-F238E27FC236}">
                    <a16:creationId xmlns:a16="http://schemas.microsoft.com/office/drawing/2014/main" id="{AC823022-3DC9-B149-98F6-95A3C3D6281B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8654;p91">
                <a:extLst>
                  <a:ext uri="{FF2B5EF4-FFF2-40B4-BE49-F238E27FC236}">
                    <a16:creationId xmlns:a16="http://schemas.microsoft.com/office/drawing/2014/main" id="{F950E637-B6A6-1344-AE67-8A3B97C8EDC6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8655;p91">
                <a:extLst>
                  <a:ext uri="{FF2B5EF4-FFF2-40B4-BE49-F238E27FC236}">
                    <a16:creationId xmlns:a16="http://schemas.microsoft.com/office/drawing/2014/main" id="{57721CE4-3536-B745-ABC3-1CA57F198257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8656;p91">
                <a:extLst>
                  <a:ext uri="{FF2B5EF4-FFF2-40B4-BE49-F238E27FC236}">
                    <a16:creationId xmlns:a16="http://schemas.microsoft.com/office/drawing/2014/main" id="{CDECAAA8-5246-DD4B-90A7-EF52D4687F63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8657;p91">
                <a:extLst>
                  <a:ext uri="{FF2B5EF4-FFF2-40B4-BE49-F238E27FC236}">
                    <a16:creationId xmlns:a16="http://schemas.microsoft.com/office/drawing/2014/main" id="{1A82FF3A-4B03-DC4F-A18D-776B1361FFAB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8658;p91">
                <a:extLst>
                  <a:ext uri="{FF2B5EF4-FFF2-40B4-BE49-F238E27FC236}">
                    <a16:creationId xmlns:a16="http://schemas.microsoft.com/office/drawing/2014/main" id="{3D6AFB2B-00EB-2443-A42D-75A6DDF42A56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8659;p91">
                <a:extLst>
                  <a:ext uri="{FF2B5EF4-FFF2-40B4-BE49-F238E27FC236}">
                    <a16:creationId xmlns:a16="http://schemas.microsoft.com/office/drawing/2014/main" id="{4F96FAB9-51EF-5D45-AFB9-6DBB73C9941D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8660;p91">
                <a:extLst>
                  <a:ext uri="{FF2B5EF4-FFF2-40B4-BE49-F238E27FC236}">
                    <a16:creationId xmlns:a16="http://schemas.microsoft.com/office/drawing/2014/main" id="{ADCDC5A1-F417-1F43-9527-E1D01984687E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8661;p91">
                <a:extLst>
                  <a:ext uri="{FF2B5EF4-FFF2-40B4-BE49-F238E27FC236}">
                    <a16:creationId xmlns:a16="http://schemas.microsoft.com/office/drawing/2014/main" id="{2C8B2D97-C9B5-964E-8202-26291CD10737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8662;p91">
                <a:extLst>
                  <a:ext uri="{FF2B5EF4-FFF2-40B4-BE49-F238E27FC236}">
                    <a16:creationId xmlns:a16="http://schemas.microsoft.com/office/drawing/2014/main" id="{86F0A665-6241-4047-BD75-D84B04EFF989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8663;p91">
                <a:extLst>
                  <a:ext uri="{FF2B5EF4-FFF2-40B4-BE49-F238E27FC236}">
                    <a16:creationId xmlns:a16="http://schemas.microsoft.com/office/drawing/2014/main" id="{84E48B9E-1201-534F-81B5-117F7D089FFF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8664;p91">
                <a:extLst>
                  <a:ext uri="{FF2B5EF4-FFF2-40B4-BE49-F238E27FC236}">
                    <a16:creationId xmlns:a16="http://schemas.microsoft.com/office/drawing/2014/main" id="{FA1ECD21-31D2-754C-B9C8-8735F9F12AEA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8665;p91">
                <a:extLst>
                  <a:ext uri="{FF2B5EF4-FFF2-40B4-BE49-F238E27FC236}">
                    <a16:creationId xmlns:a16="http://schemas.microsoft.com/office/drawing/2014/main" id="{E5BF2DDA-58A4-CC46-8BB8-1B8CAF661091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8666;p91">
                <a:extLst>
                  <a:ext uri="{FF2B5EF4-FFF2-40B4-BE49-F238E27FC236}">
                    <a16:creationId xmlns:a16="http://schemas.microsoft.com/office/drawing/2014/main" id="{58589F02-23E8-D147-9DEB-A5207320B0D4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8667;p91">
                <a:extLst>
                  <a:ext uri="{FF2B5EF4-FFF2-40B4-BE49-F238E27FC236}">
                    <a16:creationId xmlns:a16="http://schemas.microsoft.com/office/drawing/2014/main" id="{1581B6B8-F7C1-4F44-9C01-5B3C6CE1AB7C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8668;p91">
                <a:extLst>
                  <a:ext uri="{FF2B5EF4-FFF2-40B4-BE49-F238E27FC236}">
                    <a16:creationId xmlns:a16="http://schemas.microsoft.com/office/drawing/2014/main" id="{57BD308D-88F4-E04A-B532-447843995401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8669;p91">
                <a:extLst>
                  <a:ext uri="{FF2B5EF4-FFF2-40B4-BE49-F238E27FC236}">
                    <a16:creationId xmlns:a16="http://schemas.microsoft.com/office/drawing/2014/main" id="{8A9386C6-075A-0F40-AC6D-AB7DF6B37F42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8670;p91">
                <a:extLst>
                  <a:ext uri="{FF2B5EF4-FFF2-40B4-BE49-F238E27FC236}">
                    <a16:creationId xmlns:a16="http://schemas.microsoft.com/office/drawing/2014/main" id="{ADBDE0AC-7799-2A46-949A-0CA8F88594D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8671;p91">
                <a:extLst>
                  <a:ext uri="{FF2B5EF4-FFF2-40B4-BE49-F238E27FC236}">
                    <a16:creationId xmlns:a16="http://schemas.microsoft.com/office/drawing/2014/main" id="{D4B15E26-EDA9-4F42-B873-06E218462D53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8672;p91">
                <a:extLst>
                  <a:ext uri="{FF2B5EF4-FFF2-40B4-BE49-F238E27FC236}">
                    <a16:creationId xmlns:a16="http://schemas.microsoft.com/office/drawing/2014/main" id="{41C98742-3EE2-DF4E-B9CE-CEBF68A8ECA9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8673;p91">
                <a:extLst>
                  <a:ext uri="{FF2B5EF4-FFF2-40B4-BE49-F238E27FC236}">
                    <a16:creationId xmlns:a16="http://schemas.microsoft.com/office/drawing/2014/main" id="{4502821A-76E3-F142-A679-C0D1E363248D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8674;p91">
                <a:extLst>
                  <a:ext uri="{FF2B5EF4-FFF2-40B4-BE49-F238E27FC236}">
                    <a16:creationId xmlns:a16="http://schemas.microsoft.com/office/drawing/2014/main" id="{28A4AE1A-417B-3A4B-8D5D-2CFC14EF0513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8675;p91">
                <a:extLst>
                  <a:ext uri="{FF2B5EF4-FFF2-40B4-BE49-F238E27FC236}">
                    <a16:creationId xmlns:a16="http://schemas.microsoft.com/office/drawing/2014/main" id="{4D0DE7A6-2CBF-DE42-B205-813F79653296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8676;p91">
                <a:extLst>
                  <a:ext uri="{FF2B5EF4-FFF2-40B4-BE49-F238E27FC236}">
                    <a16:creationId xmlns:a16="http://schemas.microsoft.com/office/drawing/2014/main" id="{70203EF2-0C9A-4743-B724-7F55E08EF6FA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8677;p91">
                <a:extLst>
                  <a:ext uri="{FF2B5EF4-FFF2-40B4-BE49-F238E27FC236}">
                    <a16:creationId xmlns:a16="http://schemas.microsoft.com/office/drawing/2014/main" id="{3EE9628A-BC5B-0A49-A8A2-0E261E26347A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8678;p91">
                <a:extLst>
                  <a:ext uri="{FF2B5EF4-FFF2-40B4-BE49-F238E27FC236}">
                    <a16:creationId xmlns:a16="http://schemas.microsoft.com/office/drawing/2014/main" id="{F01CF548-D295-8346-B441-FB14AB04B7F9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8679;p91">
                <a:extLst>
                  <a:ext uri="{FF2B5EF4-FFF2-40B4-BE49-F238E27FC236}">
                    <a16:creationId xmlns:a16="http://schemas.microsoft.com/office/drawing/2014/main" id="{C20D5BA2-70E6-8443-BED2-0CE1EBC2B64E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8680;p91">
                <a:extLst>
                  <a:ext uri="{FF2B5EF4-FFF2-40B4-BE49-F238E27FC236}">
                    <a16:creationId xmlns:a16="http://schemas.microsoft.com/office/drawing/2014/main" id="{8371B058-F471-5C4F-BF68-6CB9FD778B93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8681;p91">
                <a:extLst>
                  <a:ext uri="{FF2B5EF4-FFF2-40B4-BE49-F238E27FC236}">
                    <a16:creationId xmlns:a16="http://schemas.microsoft.com/office/drawing/2014/main" id="{E6DC034B-D6AA-7F4E-8765-AF9340BB2DDC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8682;p91">
                <a:extLst>
                  <a:ext uri="{FF2B5EF4-FFF2-40B4-BE49-F238E27FC236}">
                    <a16:creationId xmlns:a16="http://schemas.microsoft.com/office/drawing/2014/main" id="{0F8EAA04-8F91-E54A-B28B-6F1C4B45D67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8683;p91">
                <a:extLst>
                  <a:ext uri="{FF2B5EF4-FFF2-40B4-BE49-F238E27FC236}">
                    <a16:creationId xmlns:a16="http://schemas.microsoft.com/office/drawing/2014/main" id="{DB0A01BF-B4E3-3847-BB21-F17B3CD3E8EB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8684;p91">
                <a:extLst>
                  <a:ext uri="{FF2B5EF4-FFF2-40B4-BE49-F238E27FC236}">
                    <a16:creationId xmlns:a16="http://schemas.microsoft.com/office/drawing/2014/main" id="{F9331447-2839-F746-89E8-1E70ED982B52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8685;p91">
                <a:extLst>
                  <a:ext uri="{FF2B5EF4-FFF2-40B4-BE49-F238E27FC236}">
                    <a16:creationId xmlns:a16="http://schemas.microsoft.com/office/drawing/2014/main" id="{87C2438E-B984-7C45-89E4-4E336BC2D0A3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8686;p91">
                <a:extLst>
                  <a:ext uri="{FF2B5EF4-FFF2-40B4-BE49-F238E27FC236}">
                    <a16:creationId xmlns:a16="http://schemas.microsoft.com/office/drawing/2014/main" id="{AF3C5544-FECE-7E48-88BD-FA3DCE99250D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8687;p91">
                <a:extLst>
                  <a:ext uri="{FF2B5EF4-FFF2-40B4-BE49-F238E27FC236}">
                    <a16:creationId xmlns:a16="http://schemas.microsoft.com/office/drawing/2014/main" id="{FA0E3263-1931-6047-8416-C0EB74095DB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8688;p91">
                <a:extLst>
                  <a:ext uri="{FF2B5EF4-FFF2-40B4-BE49-F238E27FC236}">
                    <a16:creationId xmlns:a16="http://schemas.microsoft.com/office/drawing/2014/main" id="{B3E031F5-E3AD-5540-B91F-DD311395F791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8689;p91">
                <a:extLst>
                  <a:ext uri="{FF2B5EF4-FFF2-40B4-BE49-F238E27FC236}">
                    <a16:creationId xmlns:a16="http://schemas.microsoft.com/office/drawing/2014/main" id="{1FA28B13-8E2F-484E-B9C2-080EB42EA470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8690;p91">
                <a:extLst>
                  <a:ext uri="{FF2B5EF4-FFF2-40B4-BE49-F238E27FC236}">
                    <a16:creationId xmlns:a16="http://schemas.microsoft.com/office/drawing/2014/main" id="{126C87EB-69D8-C04F-BC40-B8A34B41C342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8691;p91">
                <a:extLst>
                  <a:ext uri="{FF2B5EF4-FFF2-40B4-BE49-F238E27FC236}">
                    <a16:creationId xmlns:a16="http://schemas.microsoft.com/office/drawing/2014/main" id="{E820359C-F541-6D47-B6CF-99A63FE88216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8692;p91">
                <a:extLst>
                  <a:ext uri="{FF2B5EF4-FFF2-40B4-BE49-F238E27FC236}">
                    <a16:creationId xmlns:a16="http://schemas.microsoft.com/office/drawing/2014/main" id="{F5D114AE-79B2-1A4A-8001-D06DBF28129F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8693;p91">
                <a:extLst>
                  <a:ext uri="{FF2B5EF4-FFF2-40B4-BE49-F238E27FC236}">
                    <a16:creationId xmlns:a16="http://schemas.microsoft.com/office/drawing/2014/main" id="{1C9A09E2-E1E5-0B4A-8E2E-ED21FF678E3A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8694;p91">
                <a:extLst>
                  <a:ext uri="{FF2B5EF4-FFF2-40B4-BE49-F238E27FC236}">
                    <a16:creationId xmlns:a16="http://schemas.microsoft.com/office/drawing/2014/main" id="{5CC18507-E42D-F248-97CA-B0FB49CA35AC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8695;p91">
                <a:extLst>
                  <a:ext uri="{FF2B5EF4-FFF2-40B4-BE49-F238E27FC236}">
                    <a16:creationId xmlns:a16="http://schemas.microsoft.com/office/drawing/2014/main" id="{A3181074-0B67-EA4D-85FF-A9A9134DFEC8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8696;p91">
                <a:extLst>
                  <a:ext uri="{FF2B5EF4-FFF2-40B4-BE49-F238E27FC236}">
                    <a16:creationId xmlns:a16="http://schemas.microsoft.com/office/drawing/2014/main" id="{05357E88-3EC1-A643-BE23-522F45D954F4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8697;p91">
                <a:extLst>
                  <a:ext uri="{FF2B5EF4-FFF2-40B4-BE49-F238E27FC236}">
                    <a16:creationId xmlns:a16="http://schemas.microsoft.com/office/drawing/2014/main" id="{2656F795-E715-5540-ADA4-47397B5EAD8F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8698;p91">
                <a:extLst>
                  <a:ext uri="{FF2B5EF4-FFF2-40B4-BE49-F238E27FC236}">
                    <a16:creationId xmlns:a16="http://schemas.microsoft.com/office/drawing/2014/main" id="{25029069-557C-1E40-84AE-88716D505A2E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8699;p91">
                <a:extLst>
                  <a:ext uri="{FF2B5EF4-FFF2-40B4-BE49-F238E27FC236}">
                    <a16:creationId xmlns:a16="http://schemas.microsoft.com/office/drawing/2014/main" id="{4EC1FE41-D61A-8041-90DA-329BBB482AC2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8700;p91">
                <a:extLst>
                  <a:ext uri="{FF2B5EF4-FFF2-40B4-BE49-F238E27FC236}">
                    <a16:creationId xmlns:a16="http://schemas.microsoft.com/office/drawing/2014/main" id="{97475D2A-5908-4A43-9353-EB2324DC6579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8701;p91">
                <a:extLst>
                  <a:ext uri="{FF2B5EF4-FFF2-40B4-BE49-F238E27FC236}">
                    <a16:creationId xmlns:a16="http://schemas.microsoft.com/office/drawing/2014/main" id="{D8A3C3C2-6D4D-A645-B65C-06EA06000436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8702;p91">
                <a:extLst>
                  <a:ext uri="{FF2B5EF4-FFF2-40B4-BE49-F238E27FC236}">
                    <a16:creationId xmlns:a16="http://schemas.microsoft.com/office/drawing/2014/main" id="{ADA571C3-C071-A74A-A40E-EC9769635B89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8703;p91">
                <a:extLst>
                  <a:ext uri="{FF2B5EF4-FFF2-40B4-BE49-F238E27FC236}">
                    <a16:creationId xmlns:a16="http://schemas.microsoft.com/office/drawing/2014/main" id="{BF276427-3C69-BE40-A322-612FD015DCBA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8704;p91">
                <a:extLst>
                  <a:ext uri="{FF2B5EF4-FFF2-40B4-BE49-F238E27FC236}">
                    <a16:creationId xmlns:a16="http://schemas.microsoft.com/office/drawing/2014/main" id="{84F7CC2B-DA66-2740-B0D7-15481BBC3A4F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8705;p91">
                <a:extLst>
                  <a:ext uri="{FF2B5EF4-FFF2-40B4-BE49-F238E27FC236}">
                    <a16:creationId xmlns:a16="http://schemas.microsoft.com/office/drawing/2014/main" id="{CD755D69-BE4D-1747-8948-253C5789E25F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8706;p91">
                <a:extLst>
                  <a:ext uri="{FF2B5EF4-FFF2-40B4-BE49-F238E27FC236}">
                    <a16:creationId xmlns:a16="http://schemas.microsoft.com/office/drawing/2014/main" id="{50AC2F80-1765-734E-9700-240064C94CFC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8707;p91">
                <a:extLst>
                  <a:ext uri="{FF2B5EF4-FFF2-40B4-BE49-F238E27FC236}">
                    <a16:creationId xmlns:a16="http://schemas.microsoft.com/office/drawing/2014/main" id="{EF550570-30F9-4242-8019-B012044C34BE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8708;p91">
                <a:extLst>
                  <a:ext uri="{FF2B5EF4-FFF2-40B4-BE49-F238E27FC236}">
                    <a16:creationId xmlns:a16="http://schemas.microsoft.com/office/drawing/2014/main" id="{2CD8E4CB-3812-8D49-A81D-50F409A5AA2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8709;p91">
                <a:extLst>
                  <a:ext uri="{FF2B5EF4-FFF2-40B4-BE49-F238E27FC236}">
                    <a16:creationId xmlns:a16="http://schemas.microsoft.com/office/drawing/2014/main" id="{E5C71449-7C2B-4F4A-BD0D-9D221BC76D1E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8710;p91">
                <a:extLst>
                  <a:ext uri="{FF2B5EF4-FFF2-40B4-BE49-F238E27FC236}">
                    <a16:creationId xmlns:a16="http://schemas.microsoft.com/office/drawing/2014/main" id="{70ECBBDD-7C1A-0D44-B091-E260B4F1EC0E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8711;p91">
                <a:extLst>
                  <a:ext uri="{FF2B5EF4-FFF2-40B4-BE49-F238E27FC236}">
                    <a16:creationId xmlns:a16="http://schemas.microsoft.com/office/drawing/2014/main" id="{08A93126-5BA7-8043-B7DD-5E2BD8E9B201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8712;p91">
                <a:extLst>
                  <a:ext uri="{FF2B5EF4-FFF2-40B4-BE49-F238E27FC236}">
                    <a16:creationId xmlns:a16="http://schemas.microsoft.com/office/drawing/2014/main" id="{22C0DC5A-0605-724B-AD10-0AF9FE853E1F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8713;p91">
                <a:extLst>
                  <a:ext uri="{FF2B5EF4-FFF2-40B4-BE49-F238E27FC236}">
                    <a16:creationId xmlns:a16="http://schemas.microsoft.com/office/drawing/2014/main" id="{CAEE9374-254C-7B4F-ABA6-581C469C05DF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8714;p91">
                <a:extLst>
                  <a:ext uri="{FF2B5EF4-FFF2-40B4-BE49-F238E27FC236}">
                    <a16:creationId xmlns:a16="http://schemas.microsoft.com/office/drawing/2014/main" id="{5C01C3A3-7191-D540-80E0-9C7EF51B49C0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8715;p91">
                <a:extLst>
                  <a:ext uri="{FF2B5EF4-FFF2-40B4-BE49-F238E27FC236}">
                    <a16:creationId xmlns:a16="http://schemas.microsoft.com/office/drawing/2014/main" id="{2E4E10D7-C081-6246-A731-768E3AD73D12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8716;p91">
                <a:extLst>
                  <a:ext uri="{FF2B5EF4-FFF2-40B4-BE49-F238E27FC236}">
                    <a16:creationId xmlns:a16="http://schemas.microsoft.com/office/drawing/2014/main" id="{4305DAA4-BFC0-3C4A-9FE4-960CED31ED81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8717;p91">
                <a:extLst>
                  <a:ext uri="{FF2B5EF4-FFF2-40B4-BE49-F238E27FC236}">
                    <a16:creationId xmlns:a16="http://schemas.microsoft.com/office/drawing/2014/main" id="{691FE54E-BF05-EF40-9015-06B0B6403DD2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8718;p91">
                <a:extLst>
                  <a:ext uri="{FF2B5EF4-FFF2-40B4-BE49-F238E27FC236}">
                    <a16:creationId xmlns:a16="http://schemas.microsoft.com/office/drawing/2014/main" id="{AD8E443E-9C91-BE46-A8C2-C5566689119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8719;p91">
                <a:extLst>
                  <a:ext uri="{FF2B5EF4-FFF2-40B4-BE49-F238E27FC236}">
                    <a16:creationId xmlns:a16="http://schemas.microsoft.com/office/drawing/2014/main" id="{B3283424-8997-9D45-B2D7-9C773B4A9C3B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8720;p91">
                <a:extLst>
                  <a:ext uri="{FF2B5EF4-FFF2-40B4-BE49-F238E27FC236}">
                    <a16:creationId xmlns:a16="http://schemas.microsoft.com/office/drawing/2014/main" id="{57BE118B-D21E-E145-8028-89C735F3EBF4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8721;p91">
                <a:extLst>
                  <a:ext uri="{FF2B5EF4-FFF2-40B4-BE49-F238E27FC236}">
                    <a16:creationId xmlns:a16="http://schemas.microsoft.com/office/drawing/2014/main" id="{9D0A1888-388D-074B-BEFE-DD981C13131D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8722;p91">
                <a:extLst>
                  <a:ext uri="{FF2B5EF4-FFF2-40B4-BE49-F238E27FC236}">
                    <a16:creationId xmlns:a16="http://schemas.microsoft.com/office/drawing/2014/main" id="{2AF6BF4E-9123-EA43-BE95-C08A6D73C329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8723;p91">
                <a:extLst>
                  <a:ext uri="{FF2B5EF4-FFF2-40B4-BE49-F238E27FC236}">
                    <a16:creationId xmlns:a16="http://schemas.microsoft.com/office/drawing/2014/main" id="{1C9F5D2D-E333-2C40-8927-C58617DD86AB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8724;p91">
                <a:extLst>
                  <a:ext uri="{FF2B5EF4-FFF2-40B4-BE49-F238E27FC236}">
                    <a16:creationId xmlns:a16="http://schemas.microsoft.com/office/drawing/2014/main" id="{606E8064-3CAF-D24D-AC46-61EF7C653445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8725;p91">
                <a:extLst>
                  <a:ext uri="{FF2B5EF4-FFF2-40B4-BE49-F238E27FC236}">
                    <a16:creationId xmlns:a16="http://schemas.microsoft.com/office/drawing/2014/main" id="{3461970E-F970-C04B-B34A-FECAA8EF0399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8726;p91">
                <a:extLst>
                  <a:ext uri="{FF2B5EF4-FFF2-40B4-BE49-F238E27FC236}">
                    <a16:creationId xmlns:a16="http://schemas.microsoft.com/office/drawing/2014/main" id="{47ABEAA0-D768-8746-B779-3F40BA28F9E1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8727;p91">
                <a:extLst>
                  <a:ext uri="{FF2B5EF4-FFF2-40B4-BE49-F238E27FC236}">
                    <a16:creationId xmlns:a16="http://schemas.microsoft.com/office/drawing/2014/main" id="{49CFCF0A-FC2B-194C-B66E-EA6BE366333A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8728;p91">
                <a:extLst>
                  <a:ext uri="{FF2B5EF4-FFF2-40B4-BE49-F238E27FC236}">
                    <a16:creationId xmlns:a16="http://schemas.microsoft.com/office/drawing/2014/main" id="{0F494FFC-BCEA-E344-8A05-D956CA939AF6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8729;p91">
                <a:extLst>
                  <a:ext uri="{FF2B5EF4-FFF2-40B4-BE49-F238E27FC236}">
                    <a16:creationId xmlns:a16="http://schemas.microsoft.com/office/drawing/2014/main" id="{2048945A-299B-6140-922F-872F17B9DF3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8730;p91">
                <a:extLst>
                  <a:ext uri="{FF2B5EF4-FFF2-40B4-BE49-F238E27FC236}">
                    <a16:creationId xmlns:a16="http://schemas.microsoft.com/office/drawing/2014/main" id="{2ABC397C-4D96-8E40-AC5C-AC83A3BE82C9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8731;p91">
                <a:extLst>
                  <a:ext uri="{FF2B5EF4-FFF2-40B4-BE49-F238E27FC236}">
                    <a16:creationId xmlns:a16="http://schemas.microsoft.com/office/drawing/2014/main" id="{6F92B714-F624-3F4C-8F1F-4D60F5D7EEF6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8732;p91">
                <a:extLst>
                  <a:ext uri="{FF2B5EF4-FFF2-40B4-BE49-F238E27FC236}">
                    <a16:creationId xmlns:a16="http://schemas.microsoft.com/office/drawing/2014/main" id="{FAAE9519-82BD-B24F-ABB5-7D3AB7C29CEB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8733;p91">
                <a:extLst>
                  <a:ext uri="{FF2B5EF4-FFF2-40B4-BE49-F238E27FC236}">
                    <a16:creationId xmlns:a16="http://schemas.microsoft.com/office/drawing/2014/main" id="{62E8DB87-814E-8E47-872C-34182457A83D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8734;p91">
                <a:extLst>
                  <a:ext uri="{FF2B5EF4-FFF2-40B4-BE49-F238E27FC236}">
                    <a16:creationId xmlns:a16="http://schemas.microsoft.com/office/drawing/2014/main" id="{B30AF98E-07E6-CF47-958D-C4B84B37FC49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8735;p91">
                <a:extLst>
                  <a:ext uri="{FF2B5EF4-FFF2-40B4-BE49-F238E27FC236}">
                    <a16:creationId xmlns:a16="http://schemas.microsoft.com/office/drawing/2014/main" id="{DFAC74BA-6C7A-4847-BE95-6A2482D5830F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8736;p91">
                <a:extLst>
                  <a:ext uri="{FF2B5EF4-FFF2-40B4-BE49-F238E27FC236}">
                    <a16:creationId xmlns:a16="http://schemas.microsoft.com/office/drawing/2014/main" id="{11B1FB61-9084-B04C-A55D-C2FD090DEC00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8737;p91">
                <a:extLst>
                  <a:ext uri="{FF2B5EF4-FFF2-40B4-BE49-F238E27FC236}">
                    <a16:creationId xmlns:a16="http://schemas.microsoft.com/office/drawing/2014/main" id="{EB2E331B-74A1-A44A-B32A-8606868A4F6C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8738;p91">
                <a:extLst>
                  <a:ext uri="{FF2B5EF4-FFF2-40B4-BE49-F238E27FC236}">
                    <a16:creationId xmlns:a16="http://schemas.microsoft.com/office/drawing/2014/main" id="{F71F5028-268B-114C-9462-D5C4F7AFC279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8739;p91">
                <a:extLst>
                  <a:ext uri="{FF2B5EF4-FFF2-40B4-BE49-F238E27FC236}">
                    <a16:creationId xmlns:a16="http://schemas.microsoft.com/office/drawing/2014/main" id="{2B674724-D839-3946-8D10-5C5250EB965D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8740;p91">
                <a:extLst>
                  <a:ext uri="{FF2B5EF4-FFF2-40B4-BE49-F238E27FC236}">
                    <a16:creationId xmlns:a16="http://schemas.microsoft.com/office/drawing/2014/main" id="{9A73DE6E-D57F-4346-8167-B99911F72295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8741;p91">
                <a:extLst>
                  <a:ext uri="{FF2B5EF4-FFF2-40B4-BE49-F238E27FC236}">
                    <a16:creationId xmlns:a16="http://schemas.microsoft.com/office/drawing/2014/main" id="{D629475B-DF88-0845-B1BC-7703D50E660F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8742;p91">
                <a:extLst>
                  <a:ext uri="{FF2B5EF4-FFF2-40B4-BE49-F238E27FC236}">
                    <a16:creationId xmlns:a16="http://schemas.microsoft.com/office/drawing/2014/main" id="{FD2718E5-C0C1-854E-8849-BBD3AAF1DB08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8743;p91">
                <a:extLst>
                  <a:ext uri="{FF2B5EF4-FFF2-40B4-BE49-F238E27FC236}">
                    <a16:creationId xmlns:a16="http://schemas.microsoft.com/office/drawing/2014/main" id="{8ABFED32-E0EF-374E-B5F7-A95026550B2F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8744;p91">
                <a:extLst>
                  <a:ext uri="{FF2B5EF4-FFF2-40B4-BE49-F238E27FC236}">
                    <a16:creationId xmlns:a16="http://schemas.microsoft.com/office/drawing/2014/main" id="{C0C0BB2F-037D-FA48-A5A6-79BA89EBC297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8745;p91">
                <a:extLst>
                  <a:ext uri="{FF2B5EF4-FFF2-40B4-BE49-F238E27FC236}">
                    <a16:creationId xmlns:a16="http://schemas.microsoft.com/office/drawing/2014/main" id="{1E168EEF-76D8-1D44-93BB-F851DE1D2272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8746;p91">
                <a:extLst>
                  <a:ext uri="{FF2B5EF4-FFF2-40B4-BE49-F238E27FC236}">
                    <a16:creationId xmlns:a16="http://schemas.microsoft.com/office/drawing/2014/main" id="{3135FFB4-CD24-D949-A835-F5A972A5B480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8747;p91">
                <a:extLst>
                  <a:ext uri="{FF2B5EF4-FFF2-40B4-BE49-F238E27FC236}">
                    <a16:creationId xmlns:a16="http://schemas.microsoft.com/office/drawing/2014/main" id="{76616608-54EF-B848-A6BF-945A1577AD7B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8748;p91">
                <a:extLst>
                  <a:ext uri="{FF2B5EF4-FFF2-40B4-BE49-F238E27FC236}">
                    <a16:creationId xmlns:a16="http://schemas.microsoft.com/office/drawing/2014/main" id="{F95EF87D-5A92-3D4B-B78B-DE86067F19B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8749;p91">
                <a:extLst>
                  <a:ext uri="{FF2B5EF4-FFF2-40B4-BE49-F238E27FC236}">
                    <a16:creationId xmlns:a16="http://schemas.microsoft.com/office/drawing/2014/main" id="{74114108-3E2F-E448-9066-409501E5A21A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8750;p91">
                <a:extLst>
                  <a:ext uri="{FF2B5EF4-FFF2-40B4-BE49-F238E27FC236}">
                    <a16:creationId xmlns:a16="http://schemas.microsoft.com/office/drawing/2014/main" id="{0BDED669-B226-9648-AA9E-175610C052F2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6" name="Google Shape;8131;p91">
            <a:extLst>
              <a:ext uri="{FF2B5EF4-FFF2-40B4-BE49-F238E27FC236}">
                <a16:creationId xmlns:a16="http://schemas.microsoft.com/office/drawing/2014/main" id="{10DD4D81-483B-CC4E-B47D-941AAB53255B}"/>
              </a:ext>
            </a:extLst>
          </p:cNvPr>
          <p:cNvGrpSpPr/>
          <p:nvPr/>
        </p:nvGrpSpPr>
        <p:grpSpPr>
          <a:xfrm>
            <a:off x="5968235" y="2019841"/>
            <a:ext cx="965830" cy="705959"/>
            <a:chOff x="1217169" y="3770339"/>
            <a:chExt cx="1129234" cy="806910"/>
          </a:xfrm>
        </p:grpSpPr>
        <p:sp>
          <p:nvSpPr>
            <p:cNvPr id="677" name="Google Shape;8132;p91">
              <a:extLst>
                <a:ext uri="{FF2B5EF4-FFF2-40B4-BE49-F238E27FC236}">
                  <a16:creationId xmlns:a16="http://schemas.microsoft.com/office/drawing/2014/main" id="{32E47A89-21AC-924E-A3B0-439913D52797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133;p91">
              <a:extLst>
                <a:ext uri="{FF2B5EF4-FFF2-40B4-BE49-F238E27FC236}">
                  <a16:creationId xmlns:a16="http://schemas.microsoft.com/office/drawing/2014/main" id="{A048A206-3343-5C4B-8380-225CE723FDCA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134;p91">
              <a:extLst>
                <a:ext uri="{FF2B5EF4-FFF2-40B4-BE49-F238E27FC236}">
                  <a16:creationId xmlns:a16="http://schemas.microsoft.com/office/drawing/2014/main" id="{37A5221F-DE80-FE46-9A45-516EF2230C8D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135;p91">
              <a:extLst>
                <a:ext uri="{FF2B5EF4-FFF2-40B4-BE49-F238E27FC236}">
                  <a16:creationId xmlns:a16="http://schemas.microsoft.com/office/drawing/2014/main" id="{0D13FA76-4E90-3A48-BFBB-9306EED569D1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136;p91">
              <a:extLst>
                <a:ext uri="{FF2B5EF4-FFF2-40B4-BE49-F238E27FC236}">
                  <a16:creationId xmlns:a16="http://schemas.microsoft.com/office/drawing/2014/main" id="{496990FC-0D5E-F24C-BC75-046CB0D6603A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137;p91">
              <a:extLst>
                <a:ext uri="{FF2B5EF4-FFF2-40B4-BE49-F238E27FC236}">
                  <a16:creationId xmlns:a16="http://schemas.microsoft.com/office/drawing/2014/main" id="{DBE13DDC-BB11-3040-A8BB-239000A26BD8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138;p91">
              <a:extLst>
                <a:ext uri="{FF2B5EF4-FFF2-40B4-BE49-F238E27FC236}">
                  <a16:creationId xmlns:a16="http://schemas.microsoft.com/office/drawing/2014/main" id="{4D171A5C-F6F4-9942-A867-92BD5DCDECD5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139;p91">
              <a:extLst>
                <a:ext uri="{FF2B5EF4-FFF2-40B4-BE49-F238E27FC236}">
                  <a16:creationId xmlns:a16="http://schemas.microsoft.com/office/drawing/2014/main" id="{0E9AD36D-4CF5-4C46-BB07-E15916026EAE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140;p91">
              <a:extLst>
                <a:ext uri="{FF2B5EF4-FFF2-40B4-BE49-F238E27FC236}">
                  <a16:creationId xmlns:a16="http://schemas.microsoft.com/office/drawing/2014/main" id="{D7F31E08-A233-5244-841D-97195BA17340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141;p91">
              <a:extLst>
                <a:ext uri="{FF2B5EF4-FFF2-40B4-BE49-F238E27FC236}">
                  <a16:creationId xmlns:a16="http://schemas.microsoft.com/office/drawing/2014/main" id="{3CAF6374-97C1-EF4C-9FA9-371B54A8254C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142;p91">
              <a:extLst>
                <a:ext uri="{FF2B5EF4-FFF2-40B4-BE49-F238E27FC236}">
                  <a16:creationId xmlns:a16="http://schemas.microsoft.com/office/drawing/2014/main" id="{BBF76387-7432-4941-9C81-2A20D5C85F76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143;p91">
              <a:extLst>
                <a:ext uri="{FF2B5EF4-FFF2-40B4-BE49-F238E27FC236}">
                  <a16:creationId xmlns:a16="http://schemas.microsoft.com/office/drawing/2014/main" id="{9EA192E5-DB0C-B84D-BD0E-E077A9B45B85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144;p91">
              <a:extLst>
                <a:ext uri="{FF2B5EF4-FFF2-40B4-BE49-F238E27FC236}">
                  <a16:creationId xmlns:a16="http://schemas.microsoft.com/office/drawing/2014/main" id="{F2876F14-2333-4648-8E80-F734F1AB262C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145;p91">
              <a:extLst>
                <a:ext uri="{FF2B5EF4-FFF2-40B4-BE49-F238E27FC236}">
                  <a16:creationId xmlns:a16="http://schemas.microsoft.com/office/drawing/2014/main" id="{AAD0361E-ACEA-904C-9630-BBAF48B4CE09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146;p91">
              <a:extLst>
                <a:ext uri="{FF2B5EF4-FFF2-40B4-BE49-F238E27FC236}">
                  <a16:creationId xmlns:a16="http://schemas.microsoft.com/office/drawing/2014/main" id="{F0D5D20F-2FA4-D046-B33D-F85702C6EA8A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147;p91">
              <a:extLst>
                <a:ext uri="{FF2B5EF4-FFF2-40B4-BE49-F238E27FC236}">
                  <a16:creationId xmlns:a16="http://schemas.microsoft.com/office/drawing/2014/main" id="{CDC900B5-2CD1-174E-9430-826C504FC6B8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148;p91">
              <a:extLst>
                <a:ext uri="{FF2B5EF4-FFF2-40B4-BE49-F238E27FC236}">
                  <a16:creationId xmlns:a16="http://schemas.microsoft.com/office/drawing/2014/main" id="{DBB4CEBD-2E8B-2844-855C-9EFE345AB954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149;p91">
              <a:extLst>
                <a:ext uri="{FF2B5EF4-FFF2-40B4-BE49-F238E27FC236}">
                  <a16:creationId xmlns:a16="http://schemas.microsoft.com/office/drawing/2014/main" id="{BECD79D5-7B5D-2A49-9BF8-0447347A7004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150;p91">
              <a:extLst>
                <a:ext uri="{FF2B5EF4-FFF2-40B4-BE49-F238E27FC236}">
                  <a16:creationId xmlns:a16="http://schemas.microsoft.com/office/drawing/2014/main" id="{D31D95C0-F6F4-A74A-BBC0-54507A2C8EF5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151;p91">
              <a:extLst>
                <a:ext uri="{FF2B5EF4-FFF2-40B4-BE49-F238E27FC236}">
                  <a16:creationId xmlns:a16="http://schemas.microsoft.com/office/drawing/2014/main" id="{8C9DFFA9-519A-C74D-8AB6-B56D746BA87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152;p91">
              <a:extLst>
                <a:ext uri="{FF2B5EF4-FFF2-40B4-BE49-F238E27FC236}">
                  <a16:creationId xmlns:a16="http://schemas.microsoft.com/office/drawing/2014/main" id="{7660F017-1BE9-1C4B-B3F7-5D035C7ED66E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153;p91">
              <a:extLst>
                <a:ext uri="{FF2B5EF4-FFF2-40B4-BE49-F238E27FC236}">
                  <a16:creationId xmlns:a16="http://schemas.microsoft.com/office/drawing/2014/main" id="{C3D9B572-618E-954B-8319-AE9138BEA76D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154;p91">
              <a:extLst>
                <a:ext uri="{FF2B5EF4-FFF2-40B4-BE49-F238E27FC236}">
                  <a16:creationId xmlns:a16="http://schemas.microsoft.com/office/drawing/2014/main" id="{95AEF614-B0D1-DC4E-AF20-1F99E3C1B23E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155;p91">
              <a:extLst>
                <a:ext uri="{FF2B5EF4-FFF2-40B4-BE49-F238E27FC236}">
                  <a16:creationId xmlns:a16="http://schemas.microsoft.com/office/drawing/2014/main" id="{1514E702-98D8-4B4F-ACAC-9519EBA99683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156;p91">
              <a:extLst>
                <a:ext uri="{FF2B5EF4-FFF2-40B4-BE49-F238E27FC236}">
                  <a16:creationId xmlns:a16="http://schemas.microsoft.com/office/drawing/2014/main" id="{18122B39-6EF7-E946-AB35-FE4BC1F1D023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157;p91">
              <a:extLst>
                <a:ext uri="{FF2B5EF4-FFF2-40B4-BE49-F238E27FC236}">
                  <a16:creationId xmlns:a16="http://schemas.microsoft.com/office/drawing/2014/main" id="{E7D2DF80-E19B-A14B-85B2-A60D55C4A5FF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158;p91">
              <a:extLst>
                <a:ext uri="{FF2B5EF4-FFF2-40B4-BE49-F238E27FC236}">
                  <a16:creationId xmlns:a16="http://schemas.microsoft.com/office/drawing/2014/main" id="{74B15A3F-404E-B046-8337-34BB714FB16E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159;p91">
              <a:extLst>
                <a:ext uri="{FF2B5EF4-FFF2-40B4-BE49-F238E27FC236}">
                  <a16:creationId xmlns:a16="http://schemas.microsoft.com/office/drawing/2014/main" id="{FBCC2259-81F2-184A-AAC1-648126039924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160;p91">
              <a:extLst>
                <a:ext uri="{FF2B5EF4-FFF2-40B4-BE49-F238E27FC236}">
                  <a16:creationId xmlns:a16="http://schemas.microsoft.com/office/drawing/2014/main" id="{67B4D95D-7886-8B46-AC65-C3060ECC9270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161;p91">
              <a:extLst>
                <a:ext uri="{FF2B5EF4-FFF2-40B4-BE49-F238E27FC236}">
                  <a16:creationId xmlns:a16="http://schemas.microsoft.com/office/drawing/2014/main" id="{9C61B599-22C2-CB46-963F-C82A84781D8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162;p91">
              <a:extLst>
                <a:ext uri="{FF2B5EF4-FFF2-40B4-BE49-F238E27FC236}">
                  <a16:creationId xmlns:a16="http://schemas.microsoft.com/office/drawing/2014/main" id="{D61AE025-F9F6-B343-BE73-EFC686D25343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163;p91">
              <a:extLst>
                <a:ext uri="{FF2B5EF4-FFF2-40B4-BE49-F238E27FC236}">
                  <a16:creationId xmlns:a16="http://schemas.microsoft.com/office/drawing/2014/main" id="{F953551D-5210-AE40-BB71-9D2AFDB272DB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164;p91">
              <a:extLst>
                <a:ext uri="{FF2B5EF4-FFF2-40B4-BE49-F238E27FC236}">
                  <a16:creationId xmlns:a16="http://schemas.microsoft.com/office/drawing/2014/main" id="{1BC58887-D2DF-6B4B-9E9A-C650D64AB9E1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165;p91">
              <a:extLst>
                <a:ext uri="{FF2B5EF4-FFF2-40B4-BE49-F238E27FC236}">
                  <a16:creationId xmlns:a16="http://schemas.microsoft.com/office/drawing/2014/main" id="{4516AB0F-B0F6-8E4F-AECC-CC7F15A7463D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166;p91">
              <a:extLst>
                <a:ext uri="{FF2B5EF4-FFF2-40B4-BE49-F238E27FC236}">
                  <a16:creationId xmlns:a16="http://schemas.microsoft.com/office/drawing/2014/main" id="{EE27DF55-87CD-7640-8033-9EAB924B7093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167;p91">
              <a:extLst>
                <a:ext uri="{FF2B5EF4-FFF2-40B4-BE49-F238E27FC236}">
                  <a16:creationId xmlns:a16="http://schemas.microsoft.com/office/drawing/2014/main" id="{F73D8D35-9D9D-6644-9A63-AB993D66A1FF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168;p91">
              <a:extLst>
                <a:ext uri="{FF2B5EF4-FFF2-40B4-BE49-F238E27FC236}">
                  <a16:creationId xmlns:a16="http://schemas.microsoft.com/office/drawing/2014/main" id="{704D92D3-A897-FD4B-B2FF-1AB04978A474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169;p91">
              <a:extLst>
                <a:ext uri="{FF2B5EF4-FFF2-40B4-BE49-F238E27FC236}">
                  <a16:creationId xmlns:a16="http://schemas.microsoft.com/office/drawing/2014/main" id="{9188FEAE-DCC2-3646-A006-BDAD09EE0371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170;p91">
              <a:extLst>
                <a:ext uri="{FF2B5EF4-FFF2-40B4-BE49-F238E27FC236}">
                  <a16:creationId xmlns:a16="http://schemas.microsoft.com/office/drawing/2014/main" id="{C3F65581-D9FE-CA46-AC73-99B6BFC53CFC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171;p91">
              <a:extLst>
                <a:ext uri="{FF2B5EF4-FFF2-40B4-BE49-F238E27FC236}">
                  <a16:creationId xmlns:a16="http://schemas.microsoft.com/office/drawing/2014/main" id="{DC5479FF-DB11-E741-ADFB-E174A21C1305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172;p91">
              <a:extLst>
                <a:ext uri="{FF2B5EF4-FFF2-40B4-BE49-F238E27FC236}">
                  <a16:creationId xmlns:a16="http://schemas.microsoft.com/office/drawing/2014/main" id="{C660AC2C-9E9A-0D44-ABB8-C2E88C44C932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173;p91">
              <a:extLst>
                <a:ext uri="{FF2B5EF4-FFF2-40B4-BE49-F238E27FC236}">
                  <a16:creationId xmlns:a16="http://schemas.microsoft.com/office/drawing/2014/main" id="{4D9657D4-B8FA-E34D-BD5F-9C88E361A609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174;p91">
              <a:extLst>
                <a:ext uri="{FF2B5EF4-FFF2-40B4-BE49-F238E27FC236}">
                  <a16:creationId xmlns:a16="http://schemas.microsoft.com/office/drawing/2014/main" id="{57D51254-5ED3-CE4E-AB5F-8947E92DA024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175;p91">
              <a:extLst>
                <a:ext uri="{FF2B5EF4-FFF2-40B4-BE49-F238E27FC236}">
                  <a16:creationId xmlns:a16="http://schemas.microsoft.com/office/drawing/2014/main" id="{E40AC83D-E52B-3040-B9AB-F11C87C4FD7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176;p91">
              <a:extLst>
                <a:ext uri="{FF2B5EF4-FFF2-40B4-BE49-F238E27FC236}">
                  <a16:creationId xmlns:a16="http://schemas.microsoft.com/office/drawing/2014/main" id="{6A922CF7-4718-E84A-8783-C0755D419349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177;p91">
              <a:extLst>
                <a:ext uri="{FF2B5EF4-FFF2-40B4-BE49-F238E27FC236}">
                  <a16:creationId xmlns:a16="http://schemas.microsoft.com/office/drawing/2014/main" id="{38215C22-BFA1-2A4A-A943-A0844BD64F6C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178;p91">
              <a:extLst>
                <a:ext uri="{FF2B5EF4-FFF2-40B4-BE49-F238E27FC236}">
                  <a16:creationId xmlns:a16="http://schemas.microsoft.com/office/drawing/2014/main" id="{2926FC73-2747-AC42-9336-0C8CDD142ED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179;p91">
              <a:extLst>
                <a:ext uri="{FF2B5EF4-FFF2-40B4-BE49-F238E27FC236}">
                  <a16:creationId xmlns:a16="http://schemas.microsoft.com/office/drawing/2014/main" id="{C9076A4F-6976-CC4E-A434-63C9EE1D861C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180;p91">
              <a:extLst>
                <a:ext uri="{FF2B5EF4-FFF2-40B4-BE49-F238E27FC236}">
                  <a16:creationId xmlns:a16="http://schemas.microsoft.com/office/drawing/2014/main" id="{22451B07-D931-0D48-9AE6-97DDAAD7FE17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181;p91">
              <a:extLst>
                <a:ext uri="{FF2B5EF4-FFF2-40B4-BE49-F238E27FC236}">
                  <a16:creationId xmlns:a16="http://schemas.microsoft.com/office/drawing/2014/main" id="{EC51EFEE-6A20-5843-92BE-F8100F46AF34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182;p91">
              <a:extLst>
                <a:ext uri="{FF2B5EF4-FFF2-40B4-BE49-F238E27FC236}">
                  <a16:creationId xmlns:a16="http://schemas.microsoft.com/office/drawing/2014/main" id="{6956B278-6360-1548-9DFB-0D3F3808C9E8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183;p91">
              <a:extLst>
                <a:ext uri="{FF2B5EF4-FFF2-40B4-BE49-F238E27FC236}">
                  <a16:creationId xmlns:a16="http://schemas.microsoft.com/office/drawing/2014/main" id="{A347BDB0-446B-6F42-B8E8-065A67E2D23B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184;p91">
              <a:extLst>
                <a:ext uri="{FF2B5EF4-FFF2-40B4-BE49-F238E27FC236}">
                  <a16:creationId xmlns:a16="http://schemas.microsoft.com/office/drawing/2014/main" id="{D6C9C8BE-5B88-7845-A376-6DC18770C6ED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185;p91">
              <a:extLst>
                <a:ext uri="{FF2B5EF4-FFF2-40B4-BE49-F238E27FC236}">
                  <a16:creationId xmlns:a16="http://schemas.microsoft.com/office/drawing/2014/main" id="{2A06297C-C043-4E42-94C2-A8C907F9C8D0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186;p91">
              <a:extLst>
                <a:ext uri="{FF2B5EF4-FFF2-40B4-BE49-F238E27FC236}">
                  <a16:creationId xmlns:a16="http://schemas.microsoft.com/office/drawing/2014/main" id="{9DE9F925-9A0E-454D-B136-7806FB1A1118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187;p91">
              <a:extLst>
                <a:ext uri="{FF2B5EF4-FFF2-40B4-BE49-F238E27FC236}">
                  <a16:creationId xmlns:a16="http://schemas.microsoft.com/office/drawing/2014/main" id="{39B3F436-07BE-4147-A045-7B2076BABC4A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188;p91">
              <a:extLst>
                <a:ext uri="{FF2B5EF4-FFF2-40B4-BE49-F238E27FC236}">
                  <a16:creationId xmlns:a16="http://schemas.microsoft.com/office/drawing/2014/main" id="{33F6590B-4A73-CA40-8D9D-E6394E84957B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189;p91">
              <a:extLst>
                <a:ext uri="{FF2B5EF4-FFF2-40B4-BE49-F238E27FC236}">
                  <a16:creationId xmlns:a16="http://schemas.microsoft.com/office/drawing/2014/main" id="{B3736A65-FDE4-B24A-9D3D-71BD2E6507D9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190;p91">
              <a:extLst>
                <a:ext uri="{FF2B5EF4-FFF2-40B4-BE49-F238E27FC236}">
                  <a16:creationId xmlns:a16="http://schemas.microsoft.com/office/drawing/2014/main" id="{432CD170-AEE9-EA40-A07B-4B016FC8813F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191;p91">
              <a:extLst>
                <a:ext uri="{FF2B5EF4-FFF2-40B4-BE49-F238E27FC236}">
                  <a16:creationId xmlns:a16="http://schemas.microsoft.com/office/drawing/2014/main" id="{33A25B1B-7D0B-434B-8FB7-4F35AFA11F1E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192;p91">
              <a:extLst>
                <a:ext uri="{FF2B5EF4-FFF2-40B4-BE49-F238E27FC236}">
                  <a16:creationId xmlns:a16="http://schemas.microsoft.com/office/drawing/2014/main" id="{AA4EF2AD-6955-E74A-BA28-F9D6F4E718E3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193;p91">
              <a:extLst>
                <a:ext uri="{FF2B5EF4-FFF2-40B4-BE49-F238E27FC236}">
                  <a16:creationId xmlns:a16="http://schemas.microsoft.com/office/drawing/2014/main" id="{1C341579-B646-2D43-AE68-3B1A2A8E879B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194;p91">
              <a:extLst>
                <a:ext uri="{FF2B5EF4-FFF2-40B4-BE49-F238E27FC236}">
                  <a16:creationId xmlns:a16="http://schemas.microsoft.com/office/drawing/2014/main" id="{7F9BFFE9-B959-C946-BB66-CA79E1FD688E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195;p91">
              <a:extLst>
                <a:ext uri="{FF2B5EF4-FFF2-40B4-BE49-F238E27FC236}">
                  <a16:creationId xmlns:a16="http://schemas.microsoft.com/office/drawing/2014/main" id="{86663234-D953-2845-ACED-5F39A3873FFC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196;p91">
              <a:extLst>
                <a:ext uri="{FF2B5EF4-FFF2-40B4-BE49-F238E27FC236}">
                  <a16:creationId xmlns:a16="http://schemas.microsoft.com/office/drawing/2014/main" id="{214783CC-8C86-5140-9F18-EABD18B7F9ED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197;p91">
              <a:extLst>
                <a:ext uri="{FF2B5EF4-FFF2-40B4-BE49-F238E27FC236}">
                  <a16:creationId xmlns:a16="http://schemas.microsoft.com/office/drawing/2014/main" id="{898506E2-5BC9-5A47-B7BB-B481D3DB3973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198;p91">
              <a:extLst>
                <a:ext uri="{FF2B5EF4-FFF2-40B4-BE49-F238E27FC236}">
                  <a16:creationId xmlns:a16="http://schemas.microsoft.com/office/drawing/2014/main" id="{4FD26095-A9AC-F248-89D2-052A5BF07535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199;p91">
              <a:extLst>
                <a:ext uri="{FF2B5EF4-FFF2-40B4-BE49-F238E27FC236}">
                  <a16:creationId xmlns:a16="http://schemas.microsoft.com/office/drawing/2014/main" id="{0E3A98FD-DDCC-364D-9438-6027967C4DA1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200;p91">
              <a:extLst>
                <a:ext uri="{FF2B5EF4-FFF2-40B4-BE49-F238E27FC236}">
                  <a16:creationId xmlns:a16="http://schemas.microsoft.com/office/drawing/2014/main" id="{92A846F1-CE74-CB42-B0E0-EA1E0B953922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201;p91">
              <a:extLst>
                <a:ext uri="{FF2B5EF4-FFF2-40B4-BE49-F238E27FC236}">
                  <a16:creationId xmlns:a16="http://schemas.microsoft.com/office/drawing/2014/main" id="{E0F4569C-9439-1B46-8D2B-DACC3F894AF9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202;p91">
              <a:extLst>
                <a:ext uri="{FF2B5EF4-FFF2-40B4-BE49-F238E27FC236}">
                  <a16:creationId xmlns:a16="http://schemas.microsoft.com/office/drawing/2014/main" id="{729C637D-FCE1-4141-9AAB-BB50742389CD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203;p91">
              <a:extLst>
                <a:ext uri="{FF2B5EF4-FFF2-40B4-BE49-F238E27FC236}">
                  <a16:creationId xmlns:a16="http://schemas.microsoft.com/office/drawing/2014/main" id="{DF91CB2D-83ED-864E-BE9E-B5214F602EF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204;p91">
              <a:extLst>
                <a:ext uri="{FF2B5EF4-FFF2-40B4-BE49-F238E27FC236}">
                  <a16:creationId xmlns:a16="http://schemas.microsoft.com/office/drawing/2014/main" id="{4E97E30B-090E-1243-A142-0934DD73FEDC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205;p91">
              <a:extLst>
                <a:ext uri="{FF2B5EF4-FFF2-40B4-BE49-F238E27FC236}">
                  <a16:creationId xmlns:a16="http://schemas.microsoft.com/office/drawing/2014/main" id="{767527ED-1E59-8E4E-B0E3-6C570FD3AF55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206;p91">
              <a:extLst>
                <a:ext uri="{FF2B5EF4-FFF2-40B4-BE49-F238E27FC236}">
                  <a16:creationId xmlns:a16="http://schemas.microsoft.com/office/drawing/2014/main" id="{ACBC657A-52C4-364A-869F-F0AB8AAF4A0C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207;p91">
              <a:extLst>
                <a:ext uri="{FF2B5EF4-FFF2-40B4-BE49-F238E27FC236}">
                  <a16:creationId xmlns:a16="http://schemas.microsoft.com/office/drawing/2014/main" id="{2CFD9037-7174-DB41-ACCD-C69FDE89142B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208;p91">
              <a:extLst>
                <a:ext uri="{FF2B5EF4-FFF2-40B4-BE49-F238E27FC236}">
                  <a16:creationId xmlns:a16="http://schemas.microsoft.com/office/drawing/2014/main" id="{22E10EC0-6E22-B844-89D9-483D41C9E1D7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209;p91">
              <a:extLst>
                <a:ext uri="{FF2B5EF4-FFF2-40B4-BE49-F238E27FC236}">
                  <a16:creationId xmlns:a16="http://schemas.microsoft.com/office/drawing/2014/main" id="{13A8AAE9-9550-044C-BB0C-622589DB09C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210;p91">
              <a:extLst>
                <a:ext uri="{FF2B5EF4-FFF2-40B4-BE49-F238E27FC236}">
                  <a16:creationId xmlns:a16="http://schemas.microsoft.com/office/drawing/2014/main" id="{38FE0EE9-E0FF-6140-88B6-29C7AB0B0682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211;p91">
              <a:extLst>
                <a:ext uri="{FF2B5EF4-FFF2-40B4-BE49-F238E27FC236}">
                  <a16:creationId xmlns:a16="http://schemas.microsoft.com/office/drawing/2014/main" id="{0CEEE89E-5989-A14D-9912-65A1E1461B40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212;p91">
              <a:extLst>
                <a:ext uri="{FF2B5EF4-FFF2-40B4-BE49-F238E27FC236}">
                  <a16:creationId xmlns:a16="http://schemas.microsoft.com/office/drawing/2014/main" id="{D7229A12-47F1-1245-A918-0E5FEB037B8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213;p91">
              <a:extLst>
                <a:ext uri="{FF2B5EF4-FFF2-40B4-BE49-F238E27FC236}">
                  <a16:creationId xmlns:a16="http://schemas.microsoft.com/office/drawing/2014/main" id="{3AF52559-4804-9D41-BB07-67324218FBC6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214;p91">
              <a:extLst>
                <a:ext uri="{FF2B5EF4-FFF2-40B4-BE49-F238E27FC236}">
                  <a16:creationId xmlns:a16="http://schemas.microsoft.com/office/drawing/2014/main" id="{FE668D50-EBF4-0D4F-964C-BB96BAC39F97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215;p91">
              <a:extLst>
                <a:ext uri="{FF2B5EF4-FFF2-40B4-BE49-F238E27FC236}">
                  <a16:creationId xmlns:a16="http://schemas.microsoft.com/office/drawing/2014/main" id="{7FE9D127-0A72-8746-9D6F-7A5AF1575A7D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216;p91">
              <a:extLst>
                <a:ext uri="{FF2B5EF4-FFF2-40B4-BE49-F238E27FC236}">
                  <a16:creationId xmlns:a16="http://schemas.microsoft.com/office/drawing/2014/main" id="{6BBE3A74-40CB-004F-BC5B-151F2F1F91A2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217;p91">
              <a:extLst>
                <a:ext uri="{FF2B5EF4-FFF2-40B4-BE49-F238E27FC236}">
                  <a16:creationId xmlns:a16="http://schemas.microsoft.com/office/drawing/2014/main" id="{9D840DAB-9826-B34C-A9FA-6B696EB509B7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218;p91">
              <a:extLst>
                <a:ext uri="{FF2B5EF4-FFF2-40B4-BE49-F238E27FC236}">
                  <a16:creationId xmlns:a16="http://schemas.microsoft.com/office/drawing/2014/main" id="{66CA8175-7F50-5842-B049-E3CA68C85337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219;p91">
              <a:extLst>
                <a:ext uri="{FF2B5EF4-FFF2-40B4-BE49-F238E27FC236}">
                  <a16:creationId xmlns:a16="http://schemas.microsoft.com/office/drawing/2014/main" id="{450EB627-A57D-D74F-9DA2-159F109A8157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220;p91">
              <a:extLst>
                <a:ext uri="{FF2B5EF4-FFF2-40B4-BE49-F238E27FC236}">
                  <a16:creationId xmlns:a16="http://schemas.microsoft.com/office/drawing/2014/main" id="{5BCF4730-F598-2943-A255-DBF3E0830893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221;p91">
              <a:extLst>
                <a:ext uri="{FF2B5EF4-FFF2-40B4-BE49-F238E27FC236}">
                  <a16:creationId xmlns:a16="http://schemas.microsoft.com/office/drawing/2014/main" id="{724A5F97-5F91-B540-BBDC-9DA79BB377EA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222;p91">
              <a:extLst>
                <a:ext uri="{FF2B5EF4-FFF2-40B4-BE49-F238E27FC236}">
                  <a16:creationId xmlns:a16="http://schemas.microsoft.com/office/drawing/2014/main" id="{D52C7EBC-5812-484E-BC51-7743C177F49F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223;p91">
              <a:extLst>
                <a:ext uri="{FF2B5EF4-FFF2-40B4-BE49-F238E27FC236}">
                  <a16:creationId xmlns:a16="http://schemas.microsoft.com/office/drawing/2014/main" id="{86469B23-A869-094C-BAA9-FC532A678AB1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224;p91">
              <a:extLst>
                <a:ext uri="{FF2B5EF4-FFF2-40B4-BE49-F238E27FC236}">
                  <a16:creationId xmlns:a16="http://schemas.microsoft.com/office/drawing/2014/main" id="{97806A40-3C98-B745-B3DF-CFA48E58DA26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225;p91">
              <a:extLst>
                <a:ext uri="{FF2B5EF4-FFF2-40B4-BE49-F238E27FC236}">
                  <a16:creationId xmlns:a16="http://schemas.microsoft.com/office/drawing/2014/main" id="{9D148A42-FCA1-0443-9048-F4BCC0E4F0A4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226;p91">
              <a:extLst>
                <a:ext uri="{FF2B5EF4-FFF2-40B4-BE49-F238E27FC236}">
                  <a16:creationId xmlns:a16="http://schemas.microsoft.com/office/drawing/2014/main" id="{C70ED070-91D3-9D43-8298-AAA7B449831A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227;p91">
              <a:extLst>
                <a:ext uri="{FF2B5EF4-FFF2-40B4-BE49-F238E27FC236}">
                  <a16:creationId xmlns:a16="http://schemas.microsoft.com/office/drawing/2014/main" id="{E8B0E2A6-8E06-5A4A-A79C-52568CF689BB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228;p91">
              <a:extLst>
                <a:ext uri="{FF2B5EF4-FFF2-40B4-BE49-F238E27FC236}">
                  <a16:creationId xmlns:a16="http://schemas.microsoft.com/office/drawing/2014/main" id="{9163A89B-DE1E-D347-B9CC-883A21C99442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229;p91">
              <a:extLst>
                <a:ext uri="{FF2B5EF4-FFF2-40B4-BE49-F238E27FC236}">
                  <a16:creationId xmlns:a16="http://schemas.microsoft.com/office/drawing/2014/main" id="{058FBB01-D3B0-454B-B6E1-CC4985CB1B1B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230;p91">
              <a:extLst>
                <a:ext uri="{FF2B5EF4-FFF2-40B4-BE49-F238E27FC236}">
                  <a16:creationId xmlns:a16="http://schemas.microsoft.com/office/drawing/2014/main" id="{FDEEE0EB-091C-3F4A-9F22-56CF040554AB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231;p91">
              <a:extLst>
                <a:ext uri="{FF2B5EF4-FFF2-40B4-BE49-F238E27FC236}">
                  <a16:creationId xmlns:a16="http://schemas.microsoft.com/office/drawing/2014/main" id="{39BCA3C2-4ECB-8F4D-9D4C-60B58E4961E6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232;p91">
              <a:extLst>
                <a:ext uri="{FF2B5EF4-FFF2-40B4-BE49-F238E27FC236}">
                  <a16:creationId xmlns:a16="http://schemas.microsoft.com/office/drawing/2014/main" id="{6B1E9A01-F981-EF41-9D1D-DE4F0C54E8E8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233;p91">
              <a:extLst>
                <a:ext uri="{FF2B5EF4-FFF2-40B4-BE49-F238E27FC236}">
                  <a16:creationId xmlns:a16="http://schemas.microsoft.com/office/drawing/2014/main" id="{91DBDB27-3A6C-2D41-8903-509E67996A13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234;p91">
              <a:extLst>
                <a:ext uri="{FF2B5EF4-FFF2-40B4-BE49-F238E27FC236}">
                  <a16:creationId xmlns:a16="http://schemas.microsoft.com/office/drawing/2014/main" id="{64463439-F486-9B42-9D16-F37EB9F3B4EF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235;p91">
              <a:extLst>
                <a:ext uri="{FF2B5EF4-FFF2-40B4-BE49-F238E27FC236}">
                  <a16:creationId xmlns:a16="http://schemas.microsoft.com/office/drawing/2014/main" id="{BB092AAA-0EB7-F147-9F85-5EF499B2684C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236;p91">
              <a:extLst>
                <a:ext uri="{FF2B5EF4-FFF2-40B4-BE49-F238E27FC236}">
                  <a16:creationId xmlns:a16="http://schemas.microsoft.com/office/drawing/2014/main" id="{F8714C92-2883-0F42-B10B-0F6585780BDF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237;p91">
              <a:extLst>
                <a:ext uri="{FF2B5EF4-FFF2-40B4-BE49-F238E27FC236}">
                  <a16:creationId xmlns:a16="http://schemas.microsoft.com/office/drawing/2014/main" id="{C877D11D-2486-7049-8162-13D0B8554F94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238;p91">
              <a:extLst>
                <a:ext uri="{FF2B5EF4-FFF2-40B4-BE49-F238E27FC236}">
                  <a16:creationId xmlns:a16="http://schemas.microsoft.com/office/drawing/2014/main" id="{E370BA44-F42D-ED4C-A09F-913C09438787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239;p91">
              <a:extLst>
                <a:ext uri="{FF2B5EF4-FFF2-40B4-BE49-F238E27FC236}">
                  <a16:creationId xmlns:a16="http://schemas.microsoft.com/office/drawing/2014/main" id="{BB21241E-4B86-374A-8910-884062B7628E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240;p91">
              <a:extLst>
                <a:ext uri="{FF2B5EF4-FFF2-40B4-BE49-F238E27FC236}">
                  <a16:creationId xmlns:a16="http://schemas.microsoft.com/office/drawing/2014/main" id="{15A5C723-EDBA-E24B-AAED-AADE33859430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241;p91">
              <a:extLst>
                <a:ext uri="{FF2B5EF4-FFF2-40B4-BE49-F238E27FC236}">
                  <a16:creationId xmlns:a16="http://schemas.microsoft.com/office/drawing/2014/main" id="{D1E26E81-C3FF-EE49-BEE6-88982EC3B04B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242;p91">
              <a:extLst>
                <a:ext uri="{FF2B5EF4-FFF2-40B4-BE49-F238E27FC236}">
                  <a16:creationId xmlns:a16="http://schemas.microsoft.com/office/drawing/2014/main" id="{C266033C-3B6E-DF46-A999-4BBEFFA6F6BB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243;p91">
              <a:extLst>
                <a:ext uri="{FF2B5EF4-FFF2-40B4-BE49-F238E27FC236}">
                  <a16:creationId xmlns:a16="http://schemas.microsoft.com/office/drawing/2014/main" id="{4C794B8C-F5C9-0247-8416-D8FEA6FCD5BE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244;p91">
              <a:extLst>
                <a:ext uri="{FF2B5EF4-FFF2-40B4-BE49-F238E27FC236}">
                  <a16:creationId xmlns:a16="http://schemas.microsoft.com/office/drawing/2014/main" id="{C87AF4B6-2B1E-E145-A201-670DD60FE01F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245;p91">
              <a:extLst>
                <a:ext uri="{FF2B5EF4-FFF2-40B4-BE49-F238E27FC236}">
                  <a16:creationId xmlns:a16="http://schemas.microsoft.com/office/drawing/2014/main" id="{73641683-869C-5144-822A-FBA1E1455ADE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246;p91">
              <a:extLst>
                <a:ext uri="{FF2B5EF4-FFF2-40B4-BE49-F238E27FC236}">
                  <a16:creationId xmlns:a16="http://schemas.microsoft.com/office/drawing/2014/main" id="{8BFF0CF9-D549-EB43-9AD6-2288EA03B5DA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247;p91">
              <a:extLst>
                <a:ext uri="{FF2B5EF4-FFF2-40B4-BE49-F238E27FC236}">
                  <a16:creationId xmlns:a16="http://schemas.microsoft.com/office/drawing/2014/main" id="{D3E2D972-17C1-7B41-90D0-2EC934B6C5AB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248;p91">
              <a:extLst>
                <a:ext uri="{FF2B5EF4-FFF2-40B4-BE49-F238E27FC236}">
                  <a16:creationId xmlns:a16="http://schemas.microsoft.com/office/drawing/2014/main" id="{F00BBE09-6B1F-B541-9095-24D616905884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249;p91">
              <a:extLst>
                <a:ext uri="{FF2B5EF4-FFF2-40B4-BE49-F238E27FC236}">
                  <a16:creationId xmlns:a16="http://schemas.microsoft.com/office/drawing/2014/main" id="{1A4CA90B-9A2F-FD43-8292-F7B6D4135C9F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250;p91">
              <a:extLst>
                <a:ext uri="{FF2B5EF4-FFF2-40B4-BE49-F238E27FC236}">
                  <a16:creationId xmlns:a16="http://schemas.microsoft.com/office/drawing/2014/main" id="{89AE94C2-281D-114C-962A-DDD2F6E77F3A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251;p91">
              <a:extLst>
                <a:ext uri="{FF2B5EF4-FFF2-40B4-BE49-F238E27FC236}">
                  <a16:creationId xmlns:a16="http://schemas.microsoft.com/office/drawing/2014/main" id="{6B743767-C17C-4941-8C8F-1B67EC1DA213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252;p91">
              <a:extLst>
                <a:ext uri="{FF2B5EF4-FFF2-40B4-BE49-F238E27FC236}">
                  <a16:creationId xmlns:a16="http://schemas.microsoft.com/office/drawing/2014/main" id="{FBAA54DF-BBFD-9141-8C46-CA4F98785811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253;p91">
              <a:extLst>
                <a:ext uri="{FF2B5EF4-FFF2-40B4-BE49-F238E27FC236}">
                  <a16:creationId xmlns:a16="http://schemas.microsoft.com/office/drawing/2014/main" id="{47556DAE-A810-6849-A4D2-8EF8C4535B5B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254;p91">
              <a:extLst>
                <a:ext uri="{FF2B5EF4-FFF2-40B4-BE49-F238E27FC236}">
                  <a16:creationId xmlns:a16="http://schemas.microsoft.com/office/drawing/2014/main" id="{B4E261C8-2968-1347-AA39-5645ED568837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255;p91">
              <a:extLst>
                <a:ext uri="{FF2B5EF4-FFF2-40B4-BE49-F238E27FC236}">
                  <a16:creationId xmlns:a16="http://schemas.microsoft.com/office/drawing/2014/main" id="{4FAD9BBE-53E9-1A4B-89B4-61F7A8E901FA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256;p91">
              <a:extLst>
                <a:ext uri="{FF2B5EF4-FFF2-40B4-BE49-F238E27FC236}">
                  <a16:creationId xmlns:a16="http://schemas.microsoft.com/office/drawing/2014/main" id="{14F70C07-3CEB-3640-B00A-0167FC1FFDD4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257;p91">
              <a:extLst>
                <a:ext uri="{FF2B5EF4-FFF2-40B4-BE49-F238E27FC236}">
                  <a16:creationId xmlns:a16="http://schemas.microsoft.com/office/drawing/2014/main" id="{8D968CE2-2D97-5747-A1EC-DF632738FC12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258;p91">
              <a:extLst>
                <a:ext uri="{FF2B5EF4-FFF2-40B4-BE49-F238E27FC236}">
                  <a16:creationId xmlns:a16="http://schemas.microsoft.com/office/drawing/2014/main" id="{574CFD6C-482B-EB4C-B881-24A458901AFA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259;p91">
              <a:extLst>
                <a:ext uri="{FF2B5EF4-FFF2-40B4-BE49-F238E27FC236}">
                  <a16:creationId xmlns:a16="http://schemas.microsoft.com/office/drawing/2014/main" id="{8CB9A4E5-BFF1-8744-97FE-8BC80B33F0B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260;p91">
              <a:extLst>
                <a:ext uri="{FF2B5EF4-FFF2-40B4-BE49-F238E27FC236}">
                  <a16:creationId xmlns:a16="http://schemas.microsoft.com/office/drawing/2014/main" id="{71586692-6E0B-DF42-A753-CEB5A09F9E91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261;p91">
              <a:extLst>
                <a:ext uri="{FF2B5EF4-FFF2-40B4-BE49-F238E27FC236}">
                  <a16:creationId xmlns:a16="http://schemas.microsoft.com/office/drawing/2014/main" id="{B34B18F0-0D31-814D-8E19-B7895E344AD9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262;p91">
              <a:extLst>
                <a:ext uri="{FF2B5EF4-FFF2-40B4-BE49-F238E27FC236}">
                  <a16:creationId xmlns:a16="http://schemas.microsoft.com/office/drawing/2014/main" id="{82B32E9C-5024-954A-8E04-29E046FF3910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263;p91">
              <a:extLst>
                <a:ext uri="{FF2B5EF4-FFF2-40B4-BE49-F238E27FC236}">
                  <a16:creationId xmlns:a16="http://schemas.microsoft.com/office/drawing/2014/main" id="{20EDEE37-897A-0046-A994-ED3540BA6244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264;p91">
              <a:extLst>
                <a:ext uri="{FF2B5EF4-FFF2-40B4-BE49-F238E27FC236}">
                  <a16:creationId xmlns:a16="http://schemas.microsoft.com/office/drawing/2014/main" id="{3A8B41C2-AD22-7B46-8F32-1E9A5066D17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265;p91">
              <a:extLst>
                <a:ext uri="{FF2B5EF4-FFF2-40B4-BE49-F238E27FC236}">
                  <a16:creationId xmlns:a16="http://schemas.microsoft.com/office/drawing/2014/main" id="{E60C8AA1-B4B5-334C-8312-2EE8BE918A1A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266;p91">
              <a:extLst>
                <a:ext uri="{FF2B5EF4-FFF2-40B4-BE49-F238E27FC236}">
                  <a16:creationId xmlns:a16="http://schemas.microsoft.com/office/drawing/2014/main" id="{E579E424-D7E4-3444-B6E0-F090F1BAC284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267;p91">
              <a:extLst>
                <a:ext uri="{FF2B5EF4-FFF2-40B4-BE49-F238E27FC236}">
                  <a16:creationId xmlns:a16="http://schemas.microsoft.com/office/drawing/2014/main" id="{26DC3E9F-1CB5-A048-BAAE-82875C6A9780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268;p91">
              <a:extLst>
                <a:ext uri="{FF2B5EF4-FFF2-40B4-BE49-F238E27FC236}">
                  <a16:creationId xmlns:a16="http://schemas.microsoft.com/office/drawing/2014/main" id="{1508D247-52C0-E644-AB22-A3DEF1A5C88B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269;p91">
              <a:extLst>
                <a:ext uri="{FF2B5EF4-FFF2-40B4-BE49-F238E27FC236}">
                  <a16:creationId xmlns:a16="http://schemas.microsoft.com/office/drawing/2014/main" id="{297399A7-FD43-D646-AA54-40DAA91C02D4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270;p91">
              <a:extLst>
                <a:ext uri="{FF2B5EF4-FFF2-40B4-BE49-F238E27FC236}">
                  <a16:creationId xmlns:a16="http://schemas.microsoft.com/office/drawing/2014/main" id="{45EB8CB1-16AF-CE48-8DD3-B6BBA0D944F8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271;p91">
              <a:extLst>
                <a:ext uri="{FF2B5EF4-FFF2-40B4-BE49-F238E27FC236}">
                  <a16:creationId xmlns:a16="http://schemas.microsoft.com/office/drawing/2014/main" id="{0CE5A9E2-57C1-0743-A5AC-756326C049ED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272;p91">
              <a:extLst>
                <a:ext uri="{FF2B5EF4-FFF2-40B4-BE49-F238E27FC236}">
                  <a16:creationId xmlns:a16="http://schemas.microsoft.com/office/drawing/2014/main" id="{C65EB172-FE42-D242-BA76-0D9A2002BB80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273;p91">
              <a:extLst>
                <a:ext uri="{FF2B5EF4-FFF2-40B4-BE49-F238E27FC236}">
                  <a16:creationId xmlns:a16="http://schemas.microsoft.com/office/drawing/2014/main" id="{4D0F6341-8844-6745-A2B4-C7221055F86B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274;p91">
              <a:extLst>
                <a:ext uri="{FF2B5EF4-FFF2-40B4-BE49-F238E27FC236}">
                  <a16:creationId xmlns:a16="http://schemas.microsoft.com/office/drawing/2014/main" id="{BAEDD85C-762C-474C-B9D5-89949C4877DE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75;p91">
              <a:extLst>
                <a:ext uri="{FF2B5EF4-FFF2-40B4-BE49-F238E27FC236}">
                  <a16:creationId xmlns:a16="http://schemas.microsoft.com/office/drawing/2014/main" id="{E73A8CAA-3DAB-4B41-B553-C97108057398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76;p91">
              <a:extLst>
                <a:ext uri="{FF2B5EF4-FFF2-40B4-BE49-F238E27FC236}">
                  <a16:creationId xmlns:a16="http://schemas.microsoft.com/office/drawing/2014/main" id="{3159FEC4-5496-B54F-BE59-9DA111BBC557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77;p91">
              <a:extLst>
                <a:ext uri="{FF2B5EF4-FFF2-40B4-BE49-F238E27FC236}">
                  <a16:creationId xmlns:a16="http://schemas.microsoft.com/office/drawing/2014/main" id="{ACD1FC78-94CE-6E44-B416-D6F865AECAC3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78;p91">
              <a:extLst>
                <a:ext uri="{FF2B5EF4-FFF2-40B4-BE49-F238E27FC236}">
                  <a16:creationId xmlns:a16="http://schemas.microsoft.com/office/drawing/2014/main" id="{0EFB9615-11D9-3A45-82CD-715D317EEC2E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79;p91">
              <a:extLst>
                <a:ext uri="{FF2B5EF4-FFF2-40B4-BE49-F238E27FC236}">
                  <a16:creationId xmlns:a16="http://schemas.microsoft.com/office/drawing/2014/main" id="{1CC1C334-D7E3-6043-AB6E-95EF8B002A7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80;p91">
              <a:extLst>
                <a:ext uri="{FF2B5EF4-FFF2-40B4-BE49-F238E27FC236}">
                  <a16:creationId xmlns:a16="http://schemas.microsoft.com/office/drawing/2014/main" id="{A101CDD1-1556-EA41-957F-09B6A72E0AFA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81;p91">
              <a:extLst>
                <a:ext uri="{FF2B5EF4-FFF2-40B4-BE49-F238E27FC236}">
                  <a16:creationId xmlns:a16="http://schemas.microsoft.com/office/drawing/2014/main" id="{8AA2768C-D371-CA45-86A1-6444FD0977E7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82;p91">
              <a:extLst>
                <a:ext uri="{FF2B5EF4-FFF2-40B4-BE49-F238E27FC236}">
                  <a16:creationId xmlns:a16="http://schemas.microsoft.com/office/drawing/2014/main" id="{648D3FED-9069-644A-B03A-D07962EF0D98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3;p91">
              <a:extLst>
                <a:ext uri="{FF2B5EF4-FFF2-40B4-BE49-F238E27FC236}">
                  <a16:creationId xmlns:a16="http://schemas.microsoft.com/office/drawing/2014/main" id="{E8CFEE6F-8EA9-5B48-AF84-7398EC616054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84;p91">
              <a:extLst>
                <a:ext uri="{FF2B5EF4-FFF2-40B4-BE49-F238E27FC236}">
                  <a16:creationId xmlns:a16="http://schemas.microsoft.com/office/drawing/2014/main" id="{A109890C-7A2E-514F-A86C-D73BA83FA87B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285;p91">
              <a:extLst>
                <a:ext uri="{FF2B5EF4-FFF2-40B4-BE49-F238E27FC236}">
                  <a16:creationId xmlns:a16="http://schemas.microsoft.com/office/drawing/2014/main" id="{A9AC58B9-1CA5-0948-940C-1EDB64649A74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286;p91">
              <a:extLst>
                <a:ext uri="{FF2B5EF4-FFF2-40B4-BE49-F238E27FC236}">
                  <a16:creationId xmlns:a16="http://schemas.microsoft.com/office/drawing/2014/main" id="{28764BC4-9B05-274B-A9DD-6F0103851EB0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287;p91">
              <a:extLst>
                <a:ext uri="{FF2B5EF4-FFF2-40B4-BE49-F238E27FC236}">
                  <a16:creationId xmlns:a16="http://schemas.microsoft.com/office/drawing/2014/main" id="{5AC0EE66-D280-5442-AB71-BEBFD980DEA9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288;p91">
              <a:extLst>
                <a:ext uri="{FF2B5EF4-FFF2-40B4-BE49-F238E27FC236}">
                  <a16:creationId xmlns:a16="http://schemas.microsoft.com/office/drawing/2014/main" id="{CCFB8043-C7F6-3A4C-B693-A99B163315C9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289;p91">
              <a:extLst>
                <a:ext uri="{FF2B5EF4-FFF2-40B4-BE49-F238E27FC236}">
                  <a16:creationId xmlns:a16="http://schemas.microsoft.com/office/drawing/2014/main" id="{44124A15-05CA-C54B-9154-EC1F48524670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290;p91">
              <a:extLst>
                <a:ext uri="{FF2B5EF4-FFF2-40B4-BE49-F238E27FC236}">
                  <a16:creationId xmlns:a16="http://schemas.microsoft.com/office/drawing/2014/main" id="{B07FCE0C-9FB4-394F-80F4-DEDCA8E7042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291;p91">
              <a:extLst>
                <a:ext uri="{FF2B5EF4-FFF2-40B4-BE49-F238E27FC236}">
                  <a16:creationId xmlns:a16="http://schemas.microsoft.com/office/drawing/2014/main" id="{E67A2EBF-6C15-CA45-86C8-436C3C4BCF5A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292;p91">
              <a:extLst>
                <a:ext uri="{FF2B5EF4-FFF2-40B4-BE49-F238E27FC236}">
                  <a16:creationId xmlns:a16="http://schemas.microsoft.com/office/drawing/2014/main" id="{23A867E9-33B0-BD44-93E3-81A082E49324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293;p91">
              <a:extLst>
                <a:ext uri="{FF2B5EF4-FFF2-40B4-BE49-F238E27FC236}">
                  <a16:creationId xmlns:a16="http://schemas.microsoft.com/office/drawing/2014/main" id="{DB12E272-3B3D-CA4F-846F-F1384C1C5EF5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294;p91">
              <a:extLst>
                <a:ext uri="{FF2B5EF4-FFF2-40B4-BE49-F238E27FC236}">
                  <a16:creationId xmlns:a16="http://schemas.microsoft.com/office/drawing/2014/main" id="{2ACDD98C-89F7-904D-97D1-5D9124C8356C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295;p91">
              <a:extLst>
                <a:ext uri="{FF2B5EF4-FFF2-40B4-BE49-F238E27FC236}">
                  <a16:creationId xmlns:a16="http://schemas.microsoft.com/office/drawing/2014/main" id="{C39EC4FC-534A-7349-92A2-7819E50F819D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296;p91">
              <a:extLst>
                <a:ext uri="{FF2B5EF4-FFF2-40B4-BE49-F238E27FC236}">
                  <a16:creationId xmlns:a16="http://schemas.microsoft.com/office/drawing/2014/main" id="{18E7F823-E548-FD4E-8476-32DAB0605AEE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297;p91">
              <a:extLst>
                <a:ext uri="{FF2B5EF4-FFF2-40B4-BE49-F238E27FC236}">
                  <a16:creationId xmlns:a16="http://schemas.microsoft.com/office/drawing/2014/main" id="{863C1C1E-1E1E-4847-BFF2-9EACE6FA9A40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298;p91">
              <a:extLst>
                <a:ext uri="{FF2B5EF4-FFF2-40B4-BE49-F238E27FC236}">
                  <a16:creationId xmlns:a16="http://schemas.microsoft.com/office/drawing/2014/main" id="{714519B0-FC2C-F44D-AEC9-191C1F931BF0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299;p91">
              <a:extLst>
                <a:ext uri="{FF2B5EF4-FFF2-40B4-BE49-F238E27FC236}">
                  <a16:creationId xmlns:a16="http://schemas.microsoft.com/office/drawing/2014/main" id="{8EED3C6D-72C1-8C45-BCA8-0FD735B9BC69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300;p91">
              <a:extLst>
                <a:ext uri="{FF2B5EF4-FFF2-40B4-BE49-F238E27FC236}">
                  <a16:creationId xmlns:a16="http://schemas.microsoft.com/office/drawing/2014/main" id="{81DFF51B-607F-FE43-B1A3-4F66D43E811E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301;p91">
              <a:extLst>
                <a:ext uri="{FF2B5EF4-FFF2-40B4-BE49-F238E27FC236}">
                  <a16:creationId xmlns:a16="http://schemas.microsoft.com/office/drawing/2014/main" id="{FF8A4D38-1026-3441-9C49-4195F4980707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302;p91">
              <a:extLst>
                <a:ext uri="{FF2B5EF4-FFF2-40B4-BE49-F238E27FC236}">
                  <a16:creationId xmlns:a16="http://schemas.microsoft.com/office/drawing/2014/main" id="{14488ABA-A79A-3B45-B39D-C3DDF0ADDDB6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303;p91">
              <a:extLst>
                <a:ext uri="{FF2B5EF4-FFF2-40B4-BE49-F238E27FC236}">
                  <a16:creationId xmlns:a16="http://schemas.microsoft.com/office/drawing/2014/main" id="{3810EB2B-00E2-0D48-961C-4B1720D3B3DA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304;p91">
              <a:extLst>
                <a:ext uri="{FF2B5EF4-FFF2-40B4-BE49-F238E27FC236}">
                  <a16:creationId xmlns:a16="http://schemas.microsoft.com/office/drawing/2014/main" id="{A6B58A7A-77D5-E743-8A29-742508E9573F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305;p91">
              <a:extLst>
                <a:ext uri="{FF2B5EF4-FFF2-40B4-BE49-F238E27FC236}">
                  <a16:creationId xmlns:a16="http://schemas.microsoft.com/office/drawing/2014/main" id="{83D15D84-3164-324C-975B-0C03D59A0426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306;p91">
              <a:extLst>
                <a:ext uri="{FF2B5EF4-FFF2-40B4-BE49-F238E27FC236}">
                  <a16:creationId xmlns:a16="http://schemas.microsoft.com/office/drawing/2014/main" id="{D5C5A9F5-44BC-844B-9EF3-91F289C78BFA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307;p91">
              <a:extLst>
                <a:ext uri="{FF2B5EF4-FFF2-40B4-BE49-F238E27FC236}">
                  <a16:creationId xmlns:a16="http://schemas.microsoft.com/office/drawing/2014/main" id="{D532421A-AC5F-324E-ADF2-951F118247C3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308;p91">
              <a:extLst>
                <a:ext uri="{FF2B5EF4-FFF2-40B4-BE49-F238E27FC236}">
                  <a16:creationId xmlns:a16="http://schemas.microsoft.com/office/drawing/2014/main" id="{2B8F6149-4393-C540-89FD-3B548D940751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309;p91">
              <a:extLst>
                <a:ext uri="{FF2B5EF4-FFF2-40B4-BE49-F238E27FC236}">
                  <a16:creationId xmlns:a16="http://schemas.microsoft.com/office/drawing/2014/main" id="{30B495A6-A3E0-DE43-A41E-01FEC99E5D90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310;p91">
              <a:extLst>
                <a:ext uri="{FF2B5EF4-FFF2-40B4-BE49-F238E27FC236}">
                  <a16:creationId xmlns:a16="http://schemas.microsoft.com/office/drawing/2014/main" id="{EE1AFC54-8F57-2B47-BE01-C432BB638D4B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311;p91">
              <a:extLst>
                <a:ext uri="{FF2B5EF4-FFF2-40B4-BE49-F238E27FC236}">
                  <a16:creationId xmlns:a16="http://schemas.microsoft.com/office/drawing/2014/main" id="{95FD1583-D16E-3740-AE38-E441DF43996F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312;p91">
              <a:extLst>
                <a:ext uri="{FF2B5EF4-FFF2-40B4-BE49-F238E27FC236}">
                  <a16:creationId xmlns:a16="http://schemas.microsoft.com/office/drawing/2014/main" id="{94406A9F-199F-7945-B981-77500D1F345A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313;p91">
              <a:extLst>
                <a:ext uri="{FF2B5EF4-FFF2-40B4-BE49-F238E27FC236}">
                  <a16:creationId xmlns:a16="http://schemas.microsoft.com/office/drawing/2014/main" id="{50318849-DBD1-4240-9404-CD6E945E7440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314;p91">
              <a:extLst>
                <a:ext uri="{FF2B5EF4-FFF2-40B4-BE49-F238E27FC236}">
                  <a16:creationId xmlns:a16="http://schemas.microsoft.com/office/drawing/2014/main" id="{8A153AAF-C8D4-E64C-8E12-79A2A07FCDEA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315;p91">
              <a:extLst>
                <a:ext uri="{FF2B5EF4-FFF2-40B4-BE49-F238E27FC236}">
                  <a16:creationId xmlns:a16="http://schemas.microsoft.com/office/drawing/2014/main" id="{D891729E-A4B8-4C45-982B-74A071AE9FA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316;p91">
              <a:extLst>
                <a:ext uri="{FF2B5EF4-FFF2-40B4-BE49-F238E27FC236}">
                  <a16:creationId xmlns:a16="http://schemas.microsoft.com/office/drawing/2014/main" id="{93EC0967-4059-EA4F-A039-29C016A374ED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317;p91">
              <a:extLst>
                <a:ext uri="{FF2B5EF4-FFF2-40B4-BE49-F238E27FC236}">
                  <a16:creationId xmlns:a16="http://schemas.microsoft.com/office/drawing/2014/main" id="{D05AB817-8157-A34C-944A-9EC8A4B3611D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318;p91">
              <a:extLst>
                <a:ext uri="{FF2B5EF4-FFF2-40B4-BE49-F238E27FC236}">
                  <a16:creationId xmlns:a16="http://schemas.microsoft.com/office/drawing/2014/main" id="{80A703F7-7887-9247-989F-5C34D87BFE5B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319;p91">
              <a:extLst>
                <a:ext uri="{FF2B5EF4-FFF2-40B4-BE49-F238E27FC236}">
                  <a16:creationId xmlns:a16="http://schemas.microsoft.com/office/drawing/2014/main" id="{93C3CDFA-B4DE-F84D-836B-A8B54203AB4A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320;p91">
              <a:extLst>
                <a:ext uri="{FF2B5EF4-FFF2-40B4-BE49-F238E27FC236}">
                  <a16:creationId xmlns:a16="http://schemas.microsoft.com/office/drawing/2014/main" id="{129EFEA3-D853-5644-9595-99C63849A414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321;p91">
              <a:extLst>
                <a:ext uri="{FF2B5EF4-FFF2-40B4-BE49-F238E27FC236}">
                  <a16:creationId xmlns:a16="http://schemas.microsoft.com/office/drawing/2014/main" id="{B1E1D372-3974-1845-A398-D1DACC1A8E77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322;p91">
              <a:extLst>
                <a:ext uri="{FF2B5EF4-FFF2-40B4-BE49-F238E27FC236}">
                  <a16:creationId xmlns:a16="http://schemas.microsoft.com/office/drawing/2014/main" id="{3054F0D0-0DA5-344A-A469-C1A22204AA46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323;p91">
              <a:extLst>
                <a:ext uri="{FF2B5EF4-FFF2-40B4-BE49-F238E27FC236}">
                  <a16:creationId xmlns:a16="http://schemas.microsoft.com/office/drawing/2014/main" id="{B75C99DC-193B-8649-81A6-96671087E2BF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324;p91">
              <a:extLst>
                <a:ext uri="{FF2B5EF4-FFF2-40B4-BE49-F238E27FC236}">
                  <a16:creationId xmlns:a16="http://schemas.microsoft.com/office/drawing/2014/main" id="{96B75CDB-4D06-9F4A-93A7-F1A3EDE8645C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325;p91">
              <a:extLst>
                <a:ext uri="{FF2B5EF4-FFF2-40B4-BE49-F238E27FC236}">
                  <a16:creationId xmlns:a16="http://schemas.microsoft.com/office/drawing/2014/main" id="{A5980833-8B3A-684C-B520-C11538C3DD49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326;p91">
              <a:extLst>
                <a:ext uri="{FF2B5EF4-FFF2-40B4-BE49-F238E27FC236}">
                  <a16:creationId xmlns:a16="http://schemas.microsoft.com/office/drawing/2014/main" id="{41A59398-DE1A-804E-AF8A-51A65FB9C80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327;p91">
              <a:extLst>
                <a:ext uri="{FF2B5EF4-FFF2-40B4-BE49-F238E27FC236}">
                  <a16:creationId xmlns:a16="http://schemas.microsoft.com/office/drawing/2014/main" id="{7CD7167D-222D-F046-9742-F628D3A489DC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328;p91">
              <a:extLst>
                <a:ext uri="{FF2B5EF4-FFF2-40B4-BE49-F238E27FC236}">
                  <a16:creationId xmlns:a16="http://schemas.microsoft.com/office/drawing/2014/main" id="{F9E59972-72CF-FB40-AE07-49A3C7398BCE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329;p91">
              <a:extLst>
                <a:ext uri="{FF2B5EF4-FFF2-40B4-BE49-F238E27FC236}">
                  <a16:creationId xmlns:a16="http://schemas.microsoft.com/office/drawing/2014/main" id="{D447B5A5-2796-0F4A-8467-96014A3D0874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330;p91">
              <a:extLst>
                <a:ext uri="{FF2B5EF4-FFF2-40B4-BE49-F238E27FC236}">
                  <a16:creationId xmlns:a16="http://schemas.microsoft.com/office/drawing/2014/main" id="{089EA021-3433-9244-A751-E2C367E45DA5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331;p91">
              <a:extLst>
                <a:ext uri="{FF2B5EF4-FFF2-40B4-BE49-F238E27FC236}">
                  <a16:creationId xmlns:a16="http://schemas.microsoft.com/office/drawing/2014/main" id="{5BD80928-0E2E-9345-A59D-EE91217212DF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332;p91">
              <a:extLst>
                <a:ext uri="{FF2B5EF4-FFF2-40B4-BE49-F238E27FC236}">
                  <a16:creationId xmlns:a16="http://schemas.microsoft.com/office/drawing/2014/main" id="{876E00FB-403A-8F41-9555-B33C73A52194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333;p91">
              <a:extLst>
                <a:ext uri="{FF2B5EF4-FFF2-40B4-BE49-F238E27FC236}">
                  <a16:creationId xmlns:a16="http://schemas.microsoft.com/office/drawing/2014/main" id="{63F72204-90CD-D144-B6D0-46D993B4E56B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334;p91">
              <a:extLst>
                <a:ext uri="{FF2B5EF4-FFF2-40B4-BE49-F238E27FC236}">
                  <a16:creationId xmlns:a16="http://schemas.microsoft.com/office/drawing/2014/main" id="{739D2AD6-9C0B-1347-987B-BF61E404E20E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335;p91">
              <a:extLst>
                <a:ext uri="{FF2B5EF4-FFF2-40B4-BE49-F238E27FC236}">
                  <a16:creationId xmlns:a16="http://schemas.microsoft.com/office/drawing/2014/main" id="{112D3130-08AB-DF43-AFCC-45BF7BCC3B8D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336;p91">
              <a:extLst>
                <a:ext uri="{FF2B5EF4-FFF2-40B4-BE49-F238E27FC236}">
                  <a16:creationId xmlns:a16="http://schemas.microsoft.com/office/drawing/2014/main" id="{2418379A-4627-8348-AAFD-8D74FC8716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337;p91">
              <a:extLst>
                <a:ext uri="{FF2B5EF4-FFF2-40B4-BE49-F238E27FC236}">
                  <a16:creationId xmlns:a16="http://schemas.microsoft.com/office/drawing/2014/main" id="{D4851EED-3252-0742-A12E-A928910A5555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38;p91">
              <a:extLst>
                <a:ext uri="{FF2B5EF4-FFF2-40B4-BE49-F238E27FC236}">
                  <a16:creationId xmlns:a16="http://schemas.microsoft.com/office/drawing/2014/main" id="{56C14A5E-F9EE-E940-B4D2-C1CDCEAF40B0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39;p91">
              <a:extLst>
                <a:ext uri="{FF2B5EF4-FFF2-40B4-BE49-F238E27FC236}">
                  <a16:creationId xmlns:a16="http://schemas.microsoft.com/office/drawing/2014/main" id="{AD55A8A0-03F6-CA4B-B46D-8ECFB9575A9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40;p91">
              <a:extLst>
                <a:ext uri="{FF2B5EF4-FFF2-40B4-BE49-F238E27FC236}">
                  <a16:creationId xmlns:a16="http://schemas.microsoft.com/office/drawing/2014/main" id="{8A1C86F4-26DF-9546-AF16-7D8351744110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41;p91">
              <a:extLst>
                <a:ext uri="{FF2B5EF4-FFF2-40B4-BE49-F238E27FC236}">
                  <a16:creationId xmlns:a16="http://schemas.microsoft.com/office/drawing/2014/main" id="{4F1997F7-199B-3C48-8A8F-DECDBB9C4115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2;p91">
              <a:extLst>
                <a:ext uri="{FF2B5EF4-FFF2-40B4-BE49-F238E27FC236}">
                  <a16:creationId xmlns:a16="http://schemas.microsoft.com/office/drawing/2014/main" id="{10A4DF47-B6FF-D242-98A6-C8FA2537B4F5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43;p91">
              <a:extLst>
                <a:ext uri="{FF2B5EF4-FFF2-40B4-BE49-F238E27FC236}">
                  <a16:creationId xmlns:a16="http://schemas.microsoft.com/office/drawing/2014/main" id="{7A1284B9-533B-6B43-8D1C-9DA4B06E1BAE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44;p91">
              <a:extLst>
                <a:ext uri="{FF2B5EF4-FFF2-40B4-BE49-F238E27FC236}">
                  <a16:creationId xmlns:a16="http://schemas.microsoft.com/office/drawing/2014/main" id="{AE80B9A6-627F-4648-9BC2-32F41E9E77BC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45;p91">
              <a:extLst>
                <a:ext uri="{FF2B5EF4-FFF2-40B4-BE49-F238E27FC236}">
                  <a16:creationId xmlns:a16="http://schemas.microsoft.com/office/drawing/2014/main" id="{A3F0A073-D47F-7B4E-A562-32A0EB4D483B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46;p91">
              <a:extLst>
                <a:ext uri="{FF2B5EF4-FFF2-40B4-BE49-F238E27FC236}">
                  <a16:creationId xmlns:a16="http://schemas.microsoft.com/office/drawing/2014/main" id="{7AB479E5-B39C-C344-BE41-876DD67111B6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47;p91">
              <a:extLst>
                <a:ext uri="{FF2B5EF4-FFF2-40B4-BE49-F238E27FC236}">
                  <a16:creationId xmlns:a16="http://schemas.microsoft.com/office/drawing/2014/main" id="{F9B1B420-FCB7-504A-B856-57E34A48B9E1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348;p91">
              <a:extLst>
                <a:ext uri="{FF2B5EF4-FFF2-40B4-BE49-F238E27FC236}">
                  <a16:creationId xmlns:a16="http://schemas.microsoft.com/office/drawing/2014/main" id="{0B019B2D-C8A9-EB45-9612-517D80E58C93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349;p91">
              <a:extLst>
                <a:ext uri="{FF2B5EF4-FFF2-40B4-BE49-F238E27FC236}">
                  <a16:creationId xmlns:a16="http://schemas.microsoft.com/office/drawing/2014/main" id="{5E103AD0-8BAF-3B4B-8933-B1DD3BDEB661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350;p91">
              <a:extLst>
                <a:ext uri="{FF2B5EF4-FFF2-40B4-BE49-F238E27FC236}">
                  <a16:creationId xmlns:a16="http://schemas.microsoft.com/office/drawing/2014/main" id="{04DDE885-D2D2-6E4A-9205-79A49F49E7D8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351;p91">
              <a:extLst>
                <a:ext uri="{FF2B5EF4-FFF2-40B4-BE49-F238E27FC236}">
                  <a16:creationId xmlns:a16="http://schemas.microsoft.com/office/drawing/2014/main" id="{EFCACBD8-D301-104A-B5CD-501C3FE2F906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352;p91">
              <a:extLst>
                <a:ext uri="{FF2B5EF4-FFF2-40B4-BE49-F238E27FC236}">
                  <a16:creationId xmlns:a16="http://schemas.microsoft.com/office/drawing/2014/main" id="{3667433E-ACF1-2641-8449-F763A4B91DA2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353;p91">
              <a:extLst>
                <a:ext uri="{FF2B5EF4-FFF2-40B4-BE49-F238E27FC236}">
                  <a16:creationId xmlns:a16="http://schemas.microsoft.com/office/drawing/2014/main" id="{41150F06-3AE9-384B-80CE-5551A98C543C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354;p91">
              <a:extLst>
                <a:ext uri="{FF2B5EF4-FFF2-40B4-BE49-F238E27FC236}">
                  <a16:creationId xmlns:a16="http://schemas.microsoft.com/office/drawing/2014/main" id="{F068996B-BAE6-284D-BA2F-0FBBC94B3635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355;p91">
              <a:extLst>
                <a:ext uri="{FF2B5EF4-FFF2-40B4-BE49-F238E27FC236}">
                  <a16:creationId xmlns:a16="http://schemas.microsoft.com/office/drawing/2014/main" id="{98EFB551-9EE0-1443-B709-1E02B93AF60F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356;p91">
              <a:extLst>
                <a:ext uri="{FF2B5EF4-FFF2-40B4-BE49-F238E27FC236}">
                  <a16:creationId xmlns:a16="http://schemas.microsoft.com/office/drawing/2014/main" id="{98C10D7C-1F52-7341-BC18-12BEE5DF9E8D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357;p91">
              <a:extLst>
                <a:ext uri="{FF2B5EF4-FFF2-40B4-BE49-F238E27FC236}">
                  <a16:creationId xmlns:a16="http://schemas.microsoft.com/office/drawing/2014/main" id="{3F1B399B-D1E5-D440-94A9-4F67494F9B68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358;p91">
              <a:extLst>
                <a:ext uri="{FF2B5EF4-FFF2-40B4-BE49-F238E27FC236}">
                  <a16:creationId xmlns:a16="http://schemas.microsoft.com/office/drawing/2014/main" id="{F09B5549-F4F0-974B-9665-A446B8C3481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359;p91">
              <a:extLst>
                <a:ext uri="{FF2B5EF4-FFF2-40B4-BE49-F238E27FC236}">
                  <a16:creationId xmlns:a16="http://schemas.microsoft.com/office/drawing/2014/main" id="{9F293CF1-4B15-9E43-943A-907C82D9B7B0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360;p91">
              <a:extLst>
                <a:ext uri="{FF2B5EF4-FFF2-40B4-BE49-F238E27FC236}">
                  <a16:creationId xmlns:a16="http://schemas.microsoft.com/office/drawing/2014/main" id="{80A5E80A-A245-FF45-9367-02DB24F72AEE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361;p91">
              <a:extLst>
                <a:ext uri="{FF2B5EF4-FFF2-40B4-BE49-F238E27FC236}">
                  <a16:creationId xmlns:a16="http://schemas.microsoft.com/office/drawing/2014/main" id="{1673B7D4-E6FB-1549-ABAA-BE9275E6926A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362;p91">
              <a:extLst>
                <a:ext uri="{FF2B5EF4-FFF2-40B4-BE49-F238E27FC236}">
                  <a16:creationId xmlns:a16="http://schemas.microsoft.com/office/drawing/2014/main" id="{5D34ECBE-8B89-D64D-B980-EBEF56D5431A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363;p91">
              <a:extLst>
                <a:ext uri="{FF2B5EF4-FFF2-40B4-BE49-F238E27FC236}">
                  <a16:creationId xmlns:a16="http://schemas.microsoft.com/office/drawing/2014/main" id="{A39D60BE-7EAC-F44F-8EB4-479DF53C4B03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364;p91">
              <a:extLst>
                <a:ext uri="{FF2B5EF4-FFF2-40B4-BE49-F238E27FC236}">
                  <a16:creationId xmlns:a16="http://schemas.microsoft.com/office/drawing/2014/main" id="{403F3DD1-587C-C84A-863C-3FE06EF878BA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365;p91">
              <a:extLst>
                <a:ext uri="{FF2B5EF4-FFF2-40B4-BE49-F238E27FC236}">
                  <a16:creationId xmlns:a16="http://schemas.microsoft.com/office/drawing/2014/main" id="{BE90ED9D-E21C-764A-9901-8B5D0DDA7EEC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366;p91">
              <a:extLst>
                <a:ext uri="{FF2B5EF4-FFF2-40B4-BE49-F238E27FC236}">
                  <a16:creationId xmlns:a16="http://schemas.microsoft.com/office/drawing/2014/main" id="{E4410F47-D7F7-5F45-9D61-A967E2F06602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367;p91">
              <a:extLst>
                <a:ext uri="{FF2B5EF4-FFF2-40B4-BE49-F238E27FC236}">
                  <a16:creationId xmlns:a16="http://schemas.microsoft.com/office/drawing/2014/main" id="{609C798B-892D-DF4F-8112-E217FF76F4FA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368;p91">
              <a:extLst>
                <a:ext uri="{FF2B5EF4-FFF2-40B4-BE49-F238E27FC236}">
                  <a16:creationId xmlns:a16="http://schemas.microsoft.com/office/drawing/2014/main" id="{32EF46E2-AA76-FF4D-ABD2-CC570511BA2A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369;p91">
              <a:extLst>
                <a:ext uri="{FF2B5EF4-FFF2-40B4-BE49-F238E27FC236}">
                  <a16:creationId xmlns:a16="http://schemas.microsoft.com/office/drawing/2014/main" id="{37335F33-83D2-0940-96F0-B2C73E36A66D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370;p91">
              <a:extLst>
                <a:ext uri="{FF2B5EF4-FFF2-40B4-BE49-F238E27FC236}">
                  <a16:creationId xmlns:a16="http://schemas.microsoft.com/office/drawing/2014/main" id="{3A4DB401-3E29-B742-A027-B26A52AC0E24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371;p91">
              <a:extLst>
                <a:ext uri="{FF2B5EF4-FFF2-40B4-BE49-F238E27FC236}">
                  <a16:creationId xmlns:a16="http://schemas.microsoft.com/office/drawing/2014/main" id="{C92449A0-00DB-FE4B-A8D5-C175DA94E9B5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372;p91">
              <a:extLst>
                <a:ext uri="{FF2B5EF4-FFF2-40B4-BE49-F238E27FC236}">
                  <a16:creationId xmlns:a16="http://schemas.microsoft.com/office/drawing/2014/main" id="{9F0FD73D-848D-6347-9643-2F6E57B9C8A3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373;p91">
              <a:extLst>
                <a:ext uri="{FF2B5EF4-FFF2-40B4-BE49-F238E27FC236}">
                  <a16:creationId xmlns:a16="http://schemas.microsoft.com/office/drawing/2014/main" id="{BB5BD118-659F-B243-B748-1A9F11452D08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374;p91">
              <a:extLst>
                <a:ext uri="{FF2B5EF4-FFF2-40B4-BE49-F238E27FC236}">
                  <a16:creationId xmlns:a16="http://schemas.microsoft.com/office/drawing/2014/main" id="{CF8BE040-4EC8-9045-85BE-F096A50D86A3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375;p91">
              <a:extLst>
                <a:ext uri="{FF2B5EF4-FFF2-40B4-BE49-F238E27FC236}">
                  <a16:creationId xmlns:a16="http://schemas.microsoft.com/office/drawing/2014/main" id="{96A4BEB0-D9B7-9143-9059-C751267F419E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376;p91">
              <a:extLst>
                <a:ext uri="{FF2B5EF4-FFF2-40B4-BE49-F238E27FC236}">
                  <a16:creationId xmlns:a16="http://schemas.microsoft.com/office/drawing/2014/main" id="{AA9F3337-9EDC-1B48-97C2-12FF76D7FA2E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377;p91">
              <a:extLst>
                <a:ext uri="{FF2B5EF4-FFF2-40B4-BE49-F238E27FC236}">
                  <a16:creationId xmlns:a16="http://schemas.microsoft.com/office/drawing/2014/main" id="{532D935D-5642-834C-BCB8-B83DB796D1F9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378;p91">
              <a:extLst>
                <a:ext uri="{FF2B5EF4-FFF2-40B4-BE49-F238E27FC236}">
                  <a16:creationId xmlns:a16="http://schemas.microsoft.com/office/drawing/2014/main" id="{5758C7FB-388D-C249-B2E2-AAF15C0C899E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379;p91">
              <a:extLst>
                <a:ext uri="{FF2B5EF4-FFF2-40B4-BE49-F238E27FC236}">
                  <a16:creationId xmlns:a16="http://schemas.microsoft.com/office/drawing/2014/main" id="{22BE93AF-C4EC-344D-BE7C-C600B1EB0727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380;p91">
              <a:extLst>
                <a:ext uri="{FF2B5EF4-FFF2-40B4-BE49-F238E27FC236}">
                  <a16:creationId xmlns:a16="http://schemas.microsoft.com/office/drawing/2014/main" id="{8352C031-20DD-4349-9B8A-D500672755ED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381;p91">
              <a:extLst>
                <a:ext uri="{FF2B5EF4-FFF2-40B4-BE49-F238E27FC236}">
                  <a16:creationId xmlns:a16="http://schemas.microsoft.com/office/drawing/2014/main" id="{A71FA91F-4BE9-1B4F-AB6A-A18869561D37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382;p91">
              <a:extLst>
                <a:ext uri="{FF2B5EF4-FFF2-40B4-BE49-F238E27FC236}">
                  <a16:creationId xmlns:a16="http://schemas.microsoft.com/office/drawing/2014/main" id="{3D2D8D75-B38C-FC4A-B2F5-DF8EB2117FAB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383;p91">
              <a:extLst>
                <a:ext uri="{FF2B5EF4-FFF2-40B4-BE49-F238E27FC236}">
                  <a16:creationId xmlns:a16="http://schemas.microsoft.com/office/drawing/2014/main" id="{F0B3EDAD-A5CF-3445-93A9-18A90A783683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384;p91">
              <a:extLst>
                <a:ext uri="{FF2B5EF4-FFF2-40B4-BE49-F238E27FC236}">
                  <a16:creationId xmlns:a16="http://schemas.microsoft.com/office/drawing/2014/main" id="{6C888692-89EB-C742-AFE4-1F4ACE92DDAA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385;p91">
              <a:extLst>
                <a:ext uri="{FF2B5EF4-FFF2-40B4-BE49-F238E27FC236}">
                  <a16:creationId xmlns:a16="http://schemas.microsoft.com/office/drawing/2014/main" id="{DBEA9D38-98E0-FA44-9963-DEA5AC569F3A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386;p91">
              <a:extLst>
                <a:ext uri="{FF2B5EF4-FFF2-40B4-BE49-F238E27FC236}">
                  <a16:creationId xmlns:a16="http://schemas.microsoft.com/office/drawing/2014/main" id="{DDB3FE7E-F6E0-534E-9CB1-60C1AD917107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387;p91">
              <a:extLst>
                <a:ext uri="{FF2B5EF4-FFF2-40B4-BE49-F238E27FC236}">
                  <a16:creationId xmlns:a16="http://schemas.microsoft.com/office/drawing/2014/main" id="{477285BB-9E09-6A41-A9EE-9D631065F0A0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388;p91">
              <a:extLst>
                <a:ext uri="{FF2B5EF4-FFF2-40B4-BE49-F238E27FC236}">
                  <a16:creationId xmlns:a16="http://schemas.microsoft.com/office/drawing/2014/main" id="{F3BD2E64-7842-204B-AC5B-F81DF02BCE33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389;p91">
              <a:extLst>
                <a:ext uri="{FF2B5EF4-FFF2-40B4-BE49-F238E27FC236}">
                  <a16:creationId xmlns:a16="http://schemas.microsoft.com/office/drawing/2014/main" id="{831599DB-54CC-C944-9A06-7C3DE0F572F8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390;p91">
              <a:extLst>
                <a:ext uri="{FF2B5EF4-FFF2-40B4-BE49-F238E27FC236}">
                  <a16:creationId xmlns:a16="http://schemas.microsoft.com/office/drawing/2014/main" id="{E92D7831-5446-BF45-B500-1CA60476CFBA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391;p91">
              <a:extLst>
                <a:ext uri="{FF2B5EF4-FFF2-40B4-BE49-F238E27FC236}">
                  <a16:creationId xmlns:a16="http://schemas.microsoft.com/office/drawing/2014/main" id="{F37C6FBF-43BB-774E-82A4-E7B00B2B500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392;p91">
              <a:extLst>
                <a:ext uri="{FF2B5EF4-FFF2-40B4-BE49-F238E27FC236}">
                  <a16:creationId xmlns:a16="http://schemas.microsoft.com/office/drawing/2014/main" id="{5B1570C8-E433-AF43-8907-F8D5C94ABDBE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393;p91">
              <a:extLst>
                <a:ext uri="{FF2B5EF4-FFF2-40B4-BE49-F238E27FC236}">
                  <a16:creationId xmlns:a16="http://schemas.microsoft.com/office/drawing/2014/main" id="{AF2ADEFC-FDE9-8F4F-95FC-F0BAE1557228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394;p91">
              <a:extLst>
                <a:ext uri="{FF2B5EF4-FFF2-40B4-BE49-F238E27FC236}">
                  <a16:creationId xmlns:a16="http://schemas.microsoft.com/office/drawing/2014/main" id="{4E107B90-10B9-234C-AB00-18A0FF22A645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395;p91">
              <a:extLst>
                <a:ext uri="{FF2B5EF4-FFF2-40B4-BE49-F238E27FC236}">
                  <a16:creationId xmlns:a16="http://schemas.microsoft.com/office/drawing/2014/main" id="{472433EA-BAE0-DC4D-813C-B86CFC3A9AEF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396;p91">
              <a:extLst>
                <a:ext uri="{FF2B5EF4-FFF2-40B4-BE49-F238E27FC236}">
                  <a16:creationId xmlns:a16="http://schemas.microsoft.com/office/drawing/2014/main" id="{C377CAB4-D5C5-3542-8A30-F6D8CDBA3832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397;p91">
              <a:extLst>
                <a:ext uri="{FF2B5EF4-FFF2-40B4-BE49-F238E27FC236}">
                  <a16:creationId xmlns:a16="http://schemas.microsoft.com/office/drawing/2014/main" id="{4F2A975D-EF78-0B48-AC9A-FD93594EE1EC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398;p91">
              <a:extLst>
                <a:ext uri="{FF2B5EF4-FFF2-40B4-BE49-F238E27FC236}">
                  <a16:creationId xmlns:a16="http://schemas.microsoft.com/office/drawing/2014/main" id="{3AC2CF8F-3F3C-4C43-8452-109146781525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399;p91">
              <a:extLst>
                <a:ext uri="{FF2B5EF4-FFF2-40B4-BE49-F238E27FC236}">
                  <a16:creationId xmlns:a16="http://schemas.microsoft.com/office/drawing/2014/main" id="{BD469E7F-5D94-2F4A-9C4A-B2A6BBD0446D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400;p91">
              <a:extLst>
                <a:ext uri="{FF2B5EF4-FFF2-40B4-BE49-F238E27FC236}">
                  <a16:creationId xmlns:a16="http://schemas.microsoft.com/office/drawing/2014/main" id="{567F5E0F-C825-9A4A-9FA0-5F9810BE0955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401;p91">
              <a:extLst>
                <a:ext uri="{FF2B5EF4-FFF2-40B4-BE49-F238E27FC236}">
                  <a16:creationId xmlns:a16="http://schemas.microsoft.com/office/drawing/2014/main" id="{29D7E72A-333A-EE4D-B5D3-4B65ED3E2FC2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402;p91">
              <a:extLst>
                <a:ext uri="{FF2B5EF4-FFF2-40B4-BE49-F238E27FC236}">
                  <a16:creationId xmlns:a16="http://schemas.microsoft.com/office/drawing/2014/main" id="{3DC5540A-F0A2-1E41-B5AA-DDFD589682AD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403;p91">
              <a:extLst>
                <a:ext uri="{FF2B5EF4-FFF2-40B4-BE49-F238E27FC236}">
                  <a16:creationId xmlns:a16="http://schemas.microsoft.com/office/drawing/2014/main" id="{C35D5C88-786C-B848-A3C4-DAFE949AA3E6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404;p91">
              <a:extLst>
                <a:ext uri="{FF2B5EF4-FFF2-40B4-BE49-F238E27FC236}">
                  <a16:creationId xmlns:a16="http://schemas.microsoft.com/office/drawing/2014/main" id="{B0A987AF-EB75-1541-81AC-E2A40D21DC87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405;p91">
              <a:extLst>
                <a:ext uri="{FF2B5EF4-FFF2-40B4-BE49-F238E27FC236}">
                  <a16:creationId xmlns:a16="http://schemas.microsoft.com/office/drawing/2014/main" id="{93ED00BA-8558-7546-9D23-0C44337C1B62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406;p91">
              <a:extLst>
                <a:ext uri="{FF2B5EF4-FFF2-40B4-BE49-F238E27FC236}">
                  <a16:creationId xmlns:a16="http://schemas.microsoft.com/office/drawing/2014/main" id="{A162948C-1691-F04D-9C36-6F8A2C79B111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407;p91">
              <a:extLst>
                <a:ext uri="{FF2B5EF4-FFF2-40B4-BE49-F238E27FC236}">
                  <a16:creationId xmlns:a16="http://schemas.microsoft.com/office/drawing/2014/main" id="{4E7D2AD6-87EA-D24D-B82D-041F588148E7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408;p91">
              <a:extLst>
                <a:ext uri="{FF2B5EF4-FFF2-40B4-BE49-F238E27FC236}">
                  <a16:creationId xmlns:a16="http://schemas.microsoft.com/office/drawing/2014/main" id="{C14D521D-4D19-734B-8364-978AFC592AED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409;p91">
              <a:extLst>
                <a:ext uri="{FF2B5EF4-FFF2-40B4-BE49-F238E27FC236}">
                  <a16:creationId xmlns:a16="http://schemas.microsoft.com/office/drawing/2014/main" id="{C3CECBBD-B345-F54E-AF53-46027D19244A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410;p91">
              <a:extLst>
                <a:ext uri="{FF2B5EF4-FFF2-40B4-BE49-F238E27FC236}">
                  <a16:creationId xmlns:a16="http://schemas.microsoft.com/office/drawing/2014/main" id="{364101CF-46EB-2744-A14D-36334586F59F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411;p91">
              <a:extLst>
                <a:ext uri="{FF2B5EF4-FFF2-40B4-BE49-F238E27FC236}">
                  <a16:creationId xmlns:a16="http://schemas.microsoft.com/office/drawing/2014/main" id="{CB9821BA-7615-3147-ADB5-8B7DF2CDF906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412;p91">
              <a:extLst>
                <a:ext uri="{FF2B5EF4-FFF2-40B4-BE49-F238E27FC236}">
                  <a16:creationId xmlns:a16="http://schemas.microsoft.com/office/drawing/2014/main" id="{720E937D-5E24-4B4A-AE48-124318E4EA4D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413;p91">
              <a:extLst>
                <a:ext uri="{FF2B5EF4-FFF2-40B4-BE49-F238E27FC236}">
                  <a16:creationId xmlns:a16="http://schemas.microsoft.com/office/drawing/2014/main" id="{A0EB5544-2C3B-1F46-93D0-6524063302C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414;p91">
              <a:extLst>
                <a:ext uri="{FF2B5EF4-FFF2-40B4-BE49-F238E27FC236}">
                  <a16:creationId xmlns:a16="http://schemas.microsoft.com/office/drawing/2014/main" id="{4C06E712-7E44-E549-A5C1-1B6B3CAA1CC5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415;p91">
              <a:extLst>
                <a:ext uri="{FF2B5EF4-FFF2-40B4-BE49-F238E27FC236}">
                  <a16:creationId xmlns:a16="http://schemas.microsoft.com/office/drawing/2014/main" id="{E3DBEDE8-9BE6-7146-9CC7-1D22EA8A82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416;p91">
              <a:extLst>
                <a:ext uri="{FF2B5EF4-FFF2-40B4-BE49-F238E27FC236}">
                  <a16:creationId xmlns:a16="http://schemas.microsoft.com/office/drawing/2014/main" id="{7127E459-B044-7A4A-803D-5B07543D99FA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417;p91">
              <a:extLst>
                <a:ext uri="{FF2B5EF4-FFF2-40B4-BE49-F238E27FC236}">
                  <a16:creationId xmlns:a16="http://schemas.microsoft.com/office/drawing/2014/main" id="{20C3D531-C5EC-FE48-94F7-68EC1AA22928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418;p91">
              <a:extLst>
                <a:ext uri="{FF2B5EF4-FFF2-40B4-BE49-F238E27FC236}">
                  <a16:creationId xmlns:a16="http://schemas.microsoft.com/office/drawing/2014/main" id="{B4D26AE9-7BF5-FF4B-84F5-4C6B2267906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419;p91">
              <a:extLst>
                <a:ext uri="{FF2B5EF4-FFF2-40B4-BE49-F238E27FC236}">
                  <a16:creationId xmlns:a16="http://schemas.microsoft.com/office/drawing/2014/main" id="{E4B37E9C-C34A-724C-918C-686AD711FD19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420;p91">
              <a:extLst>
                <a:ext uri="{FF2B5EF4-FFF2-40B4-BE49-F238E27FC236}">
                  <a16:creationId xmlns:a16="http://schemas.microsoft.com/office/drawing/2014/main" id="{41BE44E9-A34B-0948-9842-467CD1E3CF5A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421;p91">
              <a:extLst>
                <a:ext uri="{FF2B5EF4-FFF2-40B4-BE49-F238E27FC236}">
                  <a16:creationId xmlns:a16="http://schemas.microsoft.com/office/drawing/2014/main" id="{D5C655BE-7E5B-3849-AA34-433B49D3F292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422;p91">
              <a:extLst>
                <a:ext uri="{FF2B5EF4-FFF2-40B4-BE49-F238E27FC236}">
                  <a16:creationId xmlns:a16="http://schemas.microsoft.com/office/drawing/2014/main" id="{BA7D1D63-4AD9-C442-B808-42D0AFE02857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423;p91">
              <a:extLst>
                <a:ext uri="{FF2B5EF4-FFF2-40B4-BE49-F238E27FC236}">
                  <a16:creationId xmlns:a16="http://schemas.microsoft.com/office/drawing/2014/main" id="{3DB9B5D4-3846-9D47-9194-C11F2FC5CC2E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424;p91">
              <a:extLst>
                <a:ext uri="{FF2B5EF4-FFF2-40B4-BE49-F238E27FC236}">
                  <a16:creationId xmlns:a16="http://schemas.microsoft.com/office/drawing/2014/main" id="{1F8D2501-30A5-6743-9B3D-09A0AF68C351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425;p91">
              <a:extLst>
                <a:ext uri="{FF2B5EF4-FFF2-40B4-BE49-F238E27FC236}">
                  <a16:creationId xmlns:a16="http://schemas.microsoft.com/office/drawing/2014/main" id="{E25F1736-CA83-AD42-A5B3-854AA11EBEC1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426;p91">
              <a:extLst>
                <a:ext uri="{FF2B5EF4-FFF2-40B4-BE49-F238E27FC236}">
                  <a16:creationId xmlns:a16="http://schemas.microsoft.com/office/drawing/2014/main" id="{C70F72C3-83A0-C340-BD5A-DA897EF28A41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427;p91">
              <a:extLst>
                <a:ext uri="{FF2B5EF4-FFF2-40B4-BE49-F238E27FC236}">
                  <a16:creationId xmlns:a16="http://schemas.microsoft.com/office/drawing/2014/main" id="{E3C27BC3-E5D1-D041-B902-7E82BFABD8BE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428;p91">
              <a:extLst>
                <a:ext uri="{FF2B5EF4-FFF2-40B4-BE49-F238E27FC236}">
                  <a16:creationId xmlns:a16="http://schemas.microsoft.com/office/drawing/2014/main" id="{62CAA4F5-580A-084A-B7EF-5EF8E7451AA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429;p91">
              <a:extLst>
                <a:ext uri="{FF2B5EF4-FFF2-40B4-BE49-F238E27FC236}">
                  <a16:creationId xmlns:a16="http://schemas.microsoft.com/office/drawing/2014/main" id="{5A2EC3D0-89F5-5B40-B6CF-2C83AC087A8E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430;p91">
              <a:extLst>
                <a:ext uri="{FF2B5EF4-FFF2-40B4-BE49-F238E27FC236}">
                  <a16:creationId xmlns:a16="http://schemas.microsoft.com/office/drawing/2014/main" id="{5EC5F563-E9EC-654E-ACF1-BCD0517F42C6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431;p91">
              <a:extLst>
                <a:ext uri="{FF2B5EF4-FFF2-40B4-BE49-F238E27FC236}">
                  <a16:creationId xmlns:a16="http://schemas.microsoft.com/office/drawing/2014/main" id="{914EE7BF-D4DC-744E-B121-D10B5F849A60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432;p91">
              <a:extLst>
                <a:ext uri="{FF2B5EF4-FFF2-40B4-BE49-F238E27FC236}">
                  <a16:creationId xmlns:a16="http://schemas.microsoft.com/office/drawing/2014/main" id="{0811C759-2135-E147-9A93-86805464326B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433;p91">
              <a:extLst>
                <a:ext uri="{FF2B5EF4-FFF2-40B4-BE49-F238E27FC236}">
                  <a16:creationId xmlns:a16="http://schemas.microsoft.com/office/drawing/2014/main" id="{9669E7E9-A63D-3A45-915F-BED426F11BA3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434;p91">
              <a:extLst>
                <a:ext uri="{FF2B5EF4-FFF2-40B4-BE49-F238E27FC236}">
                  <a16:creationId xmlns:a16="http://schemas.microsoft.com/office/drawing/2014/main" id="{397A8551-268E-2E48-A729-0232820CC0E0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435;p91">
              <a:extLst>
                <a:ext uri="{FF2B5EF4-FFF2-40B4-BE49-F238E27FC236}">
                  <a16:creationId xmlns:a16="http://schemas.microsoft.com/office/drawing/2014/main" id="{EDC8ED20-D527-E240-B5C6-30CA894F36FE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436;p91">
              <a:extLst>
                <a:ext uri="{FF2B5EF4-FFF2-40B4-BE49-F238E27FC236}">
                  <a16:creationId xmlns:a16="http://schemas.microsoft.com/office/drawing/2014/main" id="{E21A3C3B-D221-DD41-92F8-9474EF9528C5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437;p91">
              <a:extLst>
                <a:ext uri="{FF2B5EF4-FFF2-40B4-BE49-F238E27FC236}">
                  <a16:creationId xmlns:a16="http://schemas.microsoft.com/office/drawing/2014/main" id="{1D0BF7C9-D4EE-B146-9B3A-4B4D2578956A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438;p91">
              <a:extLst>
                <a:ext uri="{FF2B5EF4-FFF2-40B4-BE49-F238E27FC236}">
                  <a16:creationId xmlns:a16="http://schemas.microsoft.com/office/drawing/2014/main" id="{EAD588DC-6158-2E48-8643-BFDE5C3C4226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439;p91">
              <a:extLst>
                <a:ext uri="{FF2B5EF4-FFF2-40B4-BE49-F238E27FC236}">
                  <a16:creationId xmlns:a16="http://schemas.microsoft.com/office/drawing/2014/main" id="{95E91926-86EC-9D45-A66A-F048D9D61D7E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440;p91">
              <a:extLst>
                <a:ext uri="{FF2B5EF4-FFF2-40B4-BE49-F238E27FC236}">
                  <a16:creationId xmlns:a16="http://schemas.microsoft.com/office/drawing/2014/main" id="{F3B3962F-5010-2D48-9C92-54FFA56FBB1E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441;p91">
              <a:extLst>
                <a:ext uri="{FF2B5EF4-FFF2-40B4-BE49-F238E27FC236}">
                  <a16:creationId xmlns:a16="http://schemas.microsoft.com/office/drawing/2014/main" id="{6C785913-3776-F946-91CC-D4143B51E1AB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442;p91">
              <a:extLst>
                <a:ext uri="{FF2B5EF4-FFF2-40B4-BE49-F238E27FC236}">
                  <a16:creationId xmlns:a16="http://schemas.microsoft.com/office/drawing/2014/main" id="{727C4342-7453-9848-B9AE-0D1212AE59F6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443;p91">
              <a:extLst>
                <a:ext uri="{FF2B5EF4-FFF2-40B4-BE49-F238E27FC236}">
                  <a16:creationId xmlns:a16="http://schemas.microsoft.com/office/drawing/2014/main" id="{2FF8A45D-C17A-DC4F-8535-11D37DFD2D86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444;p91">
              <a:extLst>
                <a:ext uri="{FF2B5EF4-FFF2-40B4-BE49-F238E27FC236}">
                  <a16:creationId xmlns:a16="http://schemas.microsoft.com/office/drawing/2014/main" id="{B3B485D8-76A9-B747-A5FF-D01E451ABF92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445;p91">
              <a:extLst>
                <a:ext uri="{FF2B5EF4-FFF2-40B4-BE49-F238E27FC236}">
                  <a16:creationId xmlns:a16="http://schemas.microsoft.com/office/drawing/2014/main" id="{1004BA91-813C-8043-AB86-536919A6CFDC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446;p91">
              <a:extLst>
                <a:ext uri="{FF2B5EF4-FFF2-40B4-BE49-F238E27FC236}">
                  <a16:creationId xmlns:a16="http://schemas.microsoft.com/office/drawing/2014/main" id="{0CC50A67-D5A0-F64F-BA62-9133093EF659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447;p91">
              <a:extLst>
                <a:ext uri="{FF2B5EF4-FFF2-40B4-BE49-F238E27FC236}">
                  <a16:creationId xmlns:a16="http://schemas.microsoft.com/office/drawing/2014/main" id="{950B9CAF-2B11-894D-89E1-5A51BE701D7E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448;p91">
              <a:extLst>
                <a:ext uri="{FF2B5EF4-FFF2-40B4-BE49-F238E27FC236}">
                  <a16:creationId xmlns:a16="http://schemas.microsoft.com/office/drawing/2014/main" id="{35BBAB82-6E70-5C42-98BC-D34D12D8D8EF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449;p91">
              <a:extLst>
                <a:ext uri="{FF2B5EF4-FFF2-40B4-BE49-F238E27FC236}">
                  <a16:creationId xmlns:a16="http://schemas.microsoft.com/office/drawing/2014/main" id="{C3A3B08A-07F4-8649-8C75-8967E64A5A70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450;p91">
              <a:extLst>
                <a:ext uri="{FF2B5EF4-FFF2-40B4-BE49-F238E27FC236}">
                  <a16:creationId xmlns:a16="http://schemas.microsoft.com/office/drawing/2014/main" id="{9E371728-2435-EA40-9C36-440801564F75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451;p91">
              <a:extLst>
                <a:ext uri="{FF2B5EF4-FFF2-40B4-BE49-F238E27FC236}">
                  <a16:creationId xmlns:a16="http://schemas.microsoft.com/office/drawing/2014/main" id="{36AE1881-273F-0A47-B556-F4B93E0F74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452;p91">
              <a:extLst>
                <a:ext uri="{FF2B5EF4-FFF2-40B4-BE49-F238E27FC236}">
                  <a16:creationId xmlns:a16="http://schemas.microsoft.com/office/drawing/2014/main" id="{249FE1A5-35D1-C54B-B104-256490E51F99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453;p91">
              <a:extLst>
                <a:ext uri="{FF2B5EF4-FFF2-40B4-BE49-F238E27FC236}">
                  <a16:creationId xmlns:a16="http://schemas.microsoft.com/office/drawing/2014/main" id="{423001F6-B123-8C4D-AD5F-4D3A903DA00B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454;p91">
              <a:extLst>
                <a:ext uri="{FF2B5EF4-FFF2-40B4-BE49-F238E27FC236}">
                  <a16:creationId xmlns:a16="http://schemas.microsoft.com/office/drawing/2014/main" id="{67B21D9B-20C5-4D45-8EEE-11259BBA5C09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455;p91">
              <a:extLst>
                <a:ext uri="{FF2B5EF4-FFF2-40B4-BE49-F238E27FC236}">
                  <a16:creationId xmlns:a16="http://schemas.microsoft.com/office/drawing/2014/main" id="{6BA1F404-5265-4C4E-8C54-CA09966BBD54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456;p91">
              <a:extLst>
                <a:ext uri="{FF2B5EF4-FFF2-40B4-BE49-F238E27FC236}">
                  <a16:creationId xmlns:a16="http://schemas.microsoft.com/office/drawing/2014/main" id="{A763826C-E300-4B45-8A17-26ED2406254D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457;p91">
              <a:extLst>
                <a:ext uri="{FF2B5EF4-FFF2-40B4-BE49-F238E27FC236}">
                  <a16:creationId xmlns:a16="http://schemas.microsoft.com/office/drawing/2014/main" id="{9D1235D3-B7BC-AC4F-815C-F0454D9D180E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458;p91">
              <a:extLst>
                <a:ext uri="{FF2B5EF4-FFF2-40B4-BE49-F238E27FC236}">
                  <a16:creationId xmlns:a16="http://schemas.microsoft.com/office/drawing/2014/main" id="{50177BC7-2DEC-224D-978E-BD98714337DD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459;p91">
              <a:extLst>
                <a:ext uri="{FF2B5EF4-FFF2-40B4-BE49-F238E27FC236}">
                  <a16:creationId xmlns:a16="http://schemas.microsoft.com/office/drawing/2014/main" id="{C2805084-E792-624E-BD3E-5F990D490E7A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460;p91">
              <a:extLst>
                <a:ext uri="{FF2B5EF4-FFF2-40B4-BE49-F238E27FC236}">
                  <a16:creationId xmlns:a16="http://schemas.microsoft.com/office/drawing/2014/main" id="{01D12608-EEF4-0B49-BF49-A93A9217EEE9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461;p91">
              <a:extLst>
                <a:ext uri="{FF2B5EF4-FFF2-40B4-BE49-F238E27FC236}">
                  <a16:creationId xmlns:a16="http://schemas.microsoft.com/office/drawing/2014/main" id="{81AB9599-881C-7042-83E1-1625BBF84261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462;p91">
              <a:extLst>
                <a:ext uri="{FF2B5EF4-FFF2-40B4-BE49-F238E27FC236}">
                  <a16:creationId xmlns:a16="http://schemas.microsoft.com/office/drawing/2014/main" id="{69565F77-EC05-8C4F-B968-9C511F3C2E53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463;p91">
              <a:extLst>
                <a:ext uri="{FF2B5EF4-FFF2-40B4-BE49-F238E27FC236}">
                  <a16:creationId xmlns:a16="http://schemas.microsoft.com/office/drawing/2014/main" id="{B9E51006-A5E7-124F-B34A-8478148A2D0B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464;p91">
              <a:extLst>
                <a:ext uri="{FF2B5EF4-FFF2-40B4-BE49-F238E27FC236}">
                  <a16:creationId xmlns:a16="http://schemas.microsoft.com/office/drawing/2014/main" id="{2E341D70-FABC-AF47-AAC4-315C03AF7AAE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465;p91">
              <a:extLst>
                <a:ext uri="{FF2B5EF4-FFF2-40B4-BE49-F238E27FC236}">
                  <a16:creationId xmlns:a16="http://schemas.microsoft.com/office/drawing/2014/main" id="{04C6F412-4B7C-7B43-9CDD-F07A589A0F6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466;p91">
              <a:extLst>
                <a:ext uri="{FF2B5EF4-FFF2-40B4-BE49-F238E27FC236}">
                  <a16:creationId xmlns:a16="http://schemas.microsoft.com/office/drawing/2014/main" id="{F4744468-250F-5348-BCEC-E6AFA1F86F81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467;p91">
              <a:extLst>
                <a:ext uri="{FF2B5EF4-FFF2-40B4-BE49-F238E27FC236}">
                  <a16:creationId xmlns:a16="http://schemas.microsoft.com/office/drawing/2014/main" id="{72DC8345-52A7-774A-B8DF-CC91CE5F105C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468;p91">
              <a:extLst>
                <a:ext uri="{FF2B5EF4-FFF2-40B4-BE49-F238E27FC236}">
                  <a16:creationId xmlns:a16="http://schemas.microsoft.com/office/drawing/2014/main" id="{8181CF4F-3B69-B941-A635-7D1BE771FD7E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469;p91">
              <a:extLst>
                <a:ext uri="{FF2B5EF4-FFF2-40B4-BE49-F238E27FC236}">
                  <a16:creationId xmlns:a16="http://schemas.microsoft.com/office/drawing/2014/main" id="{2DBDD9E0-C58D-7941-9D04-1A6E5419679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470;p91">
              <a:extLst>
                <a:ext uri="{FF2B5EF4-FFF2-40B4-BE49-F238E27FC236}">
                  <a16:creationId xmlns:a16="http://schemas.microsoft.com/office/drawing/2014/main" id="{B256F69E-DAC8-E648-9401-8FAC8CA5984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471;p91">
              <a:extLst>
                <a:ext uri="{FF2B5EF4-FFF2-40B4-BE49-F238E27FC236}">
                  <a16:creationId xmlns:a16="http://schemas.microsoft.com/office/drawing/2014/main" id="{4E599A14-B9DC-D549-9121-0B96627EB417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472;p91">
              <a:extLst>
                <a:ext uri="{FF2B5EF4-FFF2-40B4-BE49-F238E27FC236}">
                  <a16:creationId xmlns:a16="http://schemas.microsoft.com/office/drawing/2014/main" id="{7B0BA4FE-F015-DC46-8A16-7A1260089EDF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473;p91">
              <a:extLst>
                <a:ext uri="{FF2B5EF4-FFF2-40B4-BE49-F238E27FC236}">
                  <a16:creationId xmlns:a16="http://schemas.microsoft.com/office/drawing/2014/main" id="{A45FEB84-118F-C443-B8BF-44130E58709A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474;p91">
              <a:extLst>
                <a:ext uri="{FF2B5EF4-FFF2-40B4-BE49-F238E27FC236}">
                  <a16:creationId xmlns:a16="http://schemas.microsoft.com/office/drawing/2014/main" id="{656F1AA8-6664-7F49-A002-6680AB46BB67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475;p91">
              <a:extLst>
                <a:ext uri="{FF2B5EF4-FFF2-40B4-BE49-F238E27FC236}">
                  <a16:creationId xmlns:a16="http://schemas.microsoft.com/office/drawing/2014/main" id="{D42FF0E9-6434-7C4B-A7D3-E78BA0C5B17F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476;p91">
              <a:extLst>
                <a:ext uri="{FF2B5EF4-FFF2-40B4-BE49-F238E27FC236}">
                  <a16:creationId xmlns:a16="http://schemas.microsoft.com/office/drawing/2014/main" id="{E853EBB4-5DB0-074F-8BA8-319A2D80F278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477;p91">
              <a:extLst>
                <a:ext uri="{FF2B5EF4-FFF2-40B4-BE49-F238E27FC236}">
                  <a16:creationId xmlns:a16="http://schemas.microsoft.com/office/drawing/2014/main" id="{CFDDAC79-7724-3742-AAA1-F4FD0CBECEDA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478;p91">
              <a:extLst>
                <a:ext uri="{FF2B5EF4-FFF2-40B4-BE49-F238E27FC236}">
                  <a16:creationId xmlns:a16="http://schemas.microsoft.com/office/drawing/2014/main" id="{87B12CDB-7641-A04C-85E3-E292648D00A7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479;p91">
              <a:extLst>
                <a:ext uri="{FF2B5EF4-FFF2-40B4-BE49-F238E27FC236}">
                  <a16:creationId xmlns:a16="http://schemas.microsoft.com/office/drawing/2014/main" id="{28816274-A288-F442-936A-8F595EF21D8F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480;p91">
              <a:extLst>
                <a:ext uri="{FF2B5EF4-FFF2-40B4-BE49-F238E27FC236}">
                  <a16:creationId xmlns:a16="http://schemas.microsoft.com/office/drawing/2014/main" id="{97B8182F-99FA-CD45-BAA8-82BDB23F951E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481;p91">
              <a:extLst>
                <a:ext uri="{FF2B5EF4-FFF2-40B4-BE49-F238E27FC236}">
                  <a16:creationId xmlns:a16="http://schemas.microsoft.com/office/drawing/2014/main" id="{B58EC40E-9501-1F40-9262-4B214EC59D2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482;p91">
              <a:extLst>
                <a:ext uri="{FF2B5EF4-FFF2-40B4-BE49-F238E27FC236}">
                  <a16:creationId xmlns:a16="http://schemas.microsoft.com/office/drawing/2014/main" id="{822C308E-B5C3-4E45-B108-F378CF6B3F5E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483;p91">
              <a:extLst>
                <a:ext uri="{FF2B5EF4-FFF2-40B4-BE49-F238E27FC236}">
                  <a16:creationId xmlns:a16="http://schemas.microsoft.com/office/drawing/2014/main" id="{35E897C2-6B33-3940-ABBD-694A6B80AD35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484;p91">
              <a:extLst>
                <a:ext uri="{FF2B5EF4-FFF2-40B4-BE49-F238E27FC236}">
                  <a16:creationId xmlns:a16="http://schemas.microsoft.com/office/drawing/2014/main" id="{E678DB5C-94B4-6941-A949-6900FA0DA699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485;p91">
              <a:extLst>
                <a:ext uri="{FF2B5EF4-FFF2-40B4-BE49-F238E27FC236}">
                  <a16:creationId xmlns:a16="http://schemas.microsoft.com/office/drawing/2014/main" id="{93195EF8-EF63-8C43-A56C-8C2AFA3C9759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486;p91">
              <a:extLst>
                <a:ext uri="{FF2B5EF4-FFF2-40B4-BE49-F238E27FC236}">
                  <a16:creationId xmlns:a16="http://schemas.microsoft.com/office/drawing/2014/main" id="{960DFDB5-8854-DC43-A40A-E84BC1323E36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487;p91">
              <a:extLst>
                <a:ext uri="{FF2B5EF4-FFF2-40B4-BE49-F238E27FC236}">
                  <a16:creationId xmlns:a16="http://schemas.microsoft.com/office/drawing/2014/main" id="{06466948-CC0B-B542-A6C9-CA41C0826EF7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488;p91">
              <a:extLst>
                <a:ext uri="{FF2B5EF4-FFF2-40B4-BE49-F238E27FC236}">
                  <a16:creationId xmlns:a16="http://schemas.microsoft.com/office/drawing/2014/main" id="{27F1C43A-0300-B74D-8C84-A5AC1DC62324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489;p91">
              <a:extLst>
                <a:ext uri="{FF2B5EF4-FFF2-40B4-BE49-F238E27FC236}">
                  <a16:creationId xmlns:a16="http://schemas.microsoft.com/office/drawing/2014/main" id="{97E25559-A3EB-7A49-B877-7DD627AA63CF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490;p91">
              <a:extLst>
                <a:ext uri="{FF2B5EF4-FFF2-40B4-BE49-F238E27FC236}">
                  <a16:creationId xmlns:a16="http://schemas.microsoft.com/office/drawing/2014/main" id="{E334D767-5478-F04D-849F-1963E04F2A64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491;p91">
              <a:extLst>
                <a:ext uri="{FF2B5EF4-FFF2-40B4-BE49-F238E27FC236}">
                  <a16:creationId xmlns:a16="http://schemas.microsoft.com/office/drawing/2014/main" id="{47830E60-1C3A-D84D-926D-BFF444FFDFE7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492;p91">
              <a:extLst>
                <a:ext uri="{FF2B5EF4-FFF2-40B4-BE49-F238E27FC236}">
                  <a16:creationId xmlns:a16="http://schemas.microsoft.com/office/drawing/2014/main" id="{BE7D9951-7BB1-5D4F-A9E5-18E7E0C25C77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493;p91">
              <a:extLst>
                <a:ext uri="{FF2B5EF4-FFF2-40B4-BE49-F238E27FC236}">
                  <a16:creationId xmlns:a16="http://schemas.microsoft.com/office/drawing/2014/main" id="{9BD4CB61-DBE5-D74E-8BC5-38B29FE51C1C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494;p91">
              <a:extLst>
                <a:ext uri="{FF2B5EF4-FFF2-40B4-BE49-F238E27FC236}">
                  <a16:creationId xmlns:a16="http://schemas.microsoft.com/office/drawing/2014/main" id="{5C101DF3-45E3-974E-8A22-AAFB2CF7161A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495;p91">
              <a:extLst>
                <a:ext uri="{FF2B5EF4-FFF2-40B4-BE49-F238E27FC236}">
                  <a16:creationId xmlns:a16="http://schemas.microsoft.com/office/drawing/2014/main" id="{1642DD20-511D-BA4D-B3C5-9546EDE13834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496;p91">
              <a:extLst>
                <a:ext uri="{FF2B5EF4-FFF2-40B4-BE49-F238E27FC236}">
                  <a16:creationId xmlns:a16="http://schemas.microsoft.com/office/drawing/2014/main" id="{991229FA-EB7A-0640-A8B5-EE689E8C898C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497;p91">
              <a:extLst>
                <a:ext uri="{FF2B5EF4-FFF2-40B4-BE49-F238E27FC236}">
                  <a16:creationId xmlns:a16="http://schemas.microsoft.com/office/drawing/2014/main" id="{DFA88085-15FC-7E44-AA6E-09AD6A874CE2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498;p91">
              <a:extLst>
                <a:ext uri="{FF2B5EF4-FFF2-40B4-BE49-F238E27FC236}">
                  <a16:creationId xmlns:a16="http://schemas.microsoft.com/office/drawing/2014/main" id="{BA413C3E-290C-6848-97DB-8FD752CC41A5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499;p91">
              <a:extLst>
                <a:ext uri="{FF2B5EF4-FFF2-40B4-BE49-F238E27FC236}">
                  <a16:creationId xmlns:a16="http://schemas.microsoft.com/office/drawing/2014/main" id="{01423941-1D96-EC49-B21A-0D8FF75D58B1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500;p91">
              <a:extLst>
                <a:ext uri="{FF2B5EF4-FFF2-40B4-BE49-F238E27FC236}">
                  <a16:creationId xmlns:a16="http://schemas.microsoft.com/office/drawing/2014/main" id="{B8DECEA6-0DDA-1C42-9E91-E94619031571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501;p91">
              <a:extLst>
                <a:ext uri="{FF2B5EF4-FFF2-40B4-BE49-F238E27FC236}">
                  <a16:creationId xmlns:a16="http://schemas.microsoft.com/office/drawing/2014/main" id="{C4D54EC6-8D57-534F-9690-4BC8201F35C5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502;p91">
              <a:extLst>
                <a:ext uri="{FF2B5EF4-FFF2-40B4-BE49-F238E27FC236}">
                  <a16:creationId xmlns:a16="http://schemas.microsoft.com/office/drawing/2014/main" id="{6A9E4C9D-B61E-A249-9315-F603F618808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503;p91">
              <a:extLst>
                <a:ext uri="{FF2B5EF4-FFF2-40B4-BE49-F238E27FC236}">
                  <a16:creationId xmlns:a16="http://schemas.microsoft.com/office/drawing/2014/main" id="{F99C66C2-2F01-BD45-9988-E5965EF7ACEF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504;p91">
              <a:extLst>
                <a:ext uri="{FF2B5EF4-FFF2-40B4-BE49-F238E27FC236}">
                  <a16:creationId xmlns:a16="http://schemas.microsoft.com/office/drawing/2014/main" id="{AB521568-7E8C-1541-BA68-5063DB3C4151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505;p91">
              <a:extLst>
                <a:ext uri="{FF2B5EF4-FFF2-40B4-BE49-F238E27FC236}">
                  <a16:creationId xmlns:a16="http://schemas.microsoft.com/office/drawing/2014/main" id="{AEE42090-EDD1-C648-987C-9AC7163CD329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506;p91">
              <a:extLst>
                <a:ext uri="{FF2B5EF4-FFF2-40B4-BE49-F238E27FC236}">
                  <a16:creationId xmlns:a16="http://schemas.microsoft.com/office/drawing/2014/main" id="{D9515CFE-764B-CB4D-BB21-58E48856051D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507;p91">
              <a:extLst>
                <a:ext uri="{FF2B5EF4-FFF2-40B4-BE49-F238E27FC236}">
                  <a16:creationId xmlns:a16="http://schemas.microsoft.com/office/drawing/2014/main" id="{370CE0D7-C4D6-394C-9E34-3ACEDA9C05C8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508;p91">
              <a:extLst>
                <a:ext uri="{FF2B5EF4-FFF2-40B4-BE49-F238E27FC236}">
                  <a16:creationId xmlns:a16="http://schemas.microsoft.com/office/drawing/2014/main" id="{EB9F5D5B-1968-6448-9576-A99195D2B1D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509;p91">
              <a:extLst>
                <a:ext uri="{FF2B5EF4-FFF2-40B4-BE49-F238E27FC236}">
                  <a16:creationId xmlns:a16="http://schemas.microsoft.com/office/drawing/2014/main" id="{B584ED66-7D16-B54A-BC4E-69322B7FBBE8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510;p91">
              <a:extLst>
                <a:ext uri="{FF2B5EF4-FFF2-40B4-BE49-F238E27FC236}">
                  <a16:creationId xmlns:a16="http://schemas.microsoft.com/office/drawing/2014/main" id="{7887A092-B34B-7F4F-A13D-909508165B78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511;p91">
              <a:extLst>
                <a:ext uri="{FF2B5EF4-FFF2-40B4-BE49-F238E27FC236}">
                  <a16:creationId xmlns:a16="http://schemas.microsoft.com/office/drawing/2014/main" id="{8FD3A2EC-1460-4141-A340-233A55C7D9A0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512;p91">
              <a:extLst>
                <a:ext uri="{FF2B5EF4-FFF2-40B4-BE49-F238E27FC236}">
                  <a16:creationId xmlns:a16="http://schemas.microsoft.com/office/drawing/2014/main" id="{FB8AFF9A-687F-6742-8904-5C52123C98B8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513;p91">
              <a:extLst>
                <a:ext uri="{FF2B5EF4-FFF2-40B4-BE49-F238E27FC236}">
                  <a16:creationId xmlns:a16="http://schemas.microsoft.com/office/drawing/2014/main" id="{91C22280-54B5-5A40-9195-10A97A017AA9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514;p91">
              <a:extLst>
                <a:ext uri="{FF2B5EF4-FFF2-40B4-BE49-F238E27FC236}">
                  <a16:creationId xmlns:a16="http://schemas.microsoft.com/office/drawing/2014/main" id="{26A0EACF-420D-394B-B45F-29FE071C2548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515;p91">
              <a:extLst>
                <a:ext uri="{FF2B5EF4-FFF2-40B4-BE49-F238E27FC236}">
                  <a16:creationId xmlns:a16="http://schemas.microsoft.com/office/drawing/2014/main" id="{7C536E88-9A0C-A646-B40B-AA73305161FD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516;p91">
              <a:extLst>
                <a:ext uri="{FF2B5EF4-FFF2-40B4-BE49-F238E27FC236}">
                  <a16:creationId xmlns:a16="http://schemas.microsoft.com/office/drawing/2014/main" id="{5873A09C-02B3-F544-9ADF-1A730FAC3B11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517;p91">
              <a:extLst>
                <a:ext uri="{FF2B5EF4-FFF2-40B4-BE49-F238E27FC236}">
                  <a16:creationId xmlns:a16="http://schemas.microsoft.com/office/drawing/2014/main" id="{B8CF9E3C-6252-6745-BE7B-F19C46A32D4C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518;p91">
              <a:extLst>
                <a:ext uri="{FF2B5EF4-FFF2-40B4-BE49-F238E27FC236}">
                  <a16:creationId xmlns:a16="http://schemas.microsoft.com/office/drawing/2014/main" id="{857ABB8B-A476-F94D-B019-C2B8BF890D8E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519;p91">
              <a:extLst>
                <a:ext uri="{FF2B5EF4-FFF2-40B4-BE49-F238E27FC236}">
                  <a16:creationId xmlns:a16="http://schemas.microsoft.com/office/drawing/2014/main" id="{AAEADD75-441C-B140-8AD5-8543F9EBD240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520;p91">
              <a:extLst>
                <a:ext uri="{FF2B5EF4-FFF2-40B4-BE49-F238E27FC236}">
                  <a16:creationId xmlns:a16="http://schemas.microsoft.com/office/drawing/2014/main" id="{7AD87666-FA7D-DF45-8A3C-A4AAC1AAC821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521;p91">
              <a:extLst>
                <a:ext uri="{FF2B5EF4-FFF2-40B4-BE49-F238E27FC236}">
                  <a16:creationId xmlns:a16="http://schemas.microsoft.com/office/drawing/2014/main" id="{B5B0D12B-F146-A54A-AB56-D336B821D297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522;p91">
              <a:extLst>
                <a:ext uri="{FF2B5EF4-FFF2-40B4-BE49-F238E27FC236}">
                  <a16:creationId xmlns:a16="http://schemas.microsoft.com/office/drawing/2014/main" id="{FEB8B2A8-3E6E-5A45-A480-FA855EC74F61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523;p91">
              <a:extLst>
                <a:ext uri="{FF2B5EF4-FFF2-40B4-BE49-F238E27FC236}">
                  <a16:creationId xmlns:a16="http://schemas.microsoft.com/office/drawing/2014/main" id="{2883F039-DB37-9E40-AE45-5C0AAD478B8F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524;p91">
              <a:extLst>
                <a:ext uri="{FF2B5EF4-FFF2-40B4-BE49-F238E27FC236}">
                  <a16:creationId xmlns:a16="http://schemas.microsoft.com/office/drawing/2014/main" id="{57E68251-23C8-8945-922F-BA90E70954B5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525;p91">
              <a:extLst>
                <a:ext uri="{FF2B5EF4-FFF2-40B4-BE49-F238E27FC236}">
                  <a16:creationId xmlns:a16="http://schemas.microsoft.com/office/drawing/2014/main" id="{1D3AA382-88EB-B640-A1C1-2200962803C6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526;p91">
              <a:extLst>
                <a:ext uri="{FF2B5EF4-FFF2-40B4-BE49-F238E27FC236}">
                  <a16:creationId xmlns:a16="http://schemas.microsoft.com/office/drawing/2014/main" id="{CD0299D6-635C-2547-8397-AEBDCC1A1E06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527;p91">
              <a:extLst>
                <a:ext uri="{FF2B5EF4-FFF2-40B4-BE49-F238E27FC236}">
                  <a16:creationId xmlns:a16="http://schemas.microsoft.com/office/drawing/2014/main" id="{FDDB5061-AA31-A04B-9D52-16BF0E65B42B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528;p91">
              <a:extLst>
                <a:ext uri="{FF2B5EF4-FFF2-40B4-BE49-F238E27FC236}">
                  <a16:creationId xmlns:a16="http://schemas.microsoft.com/office/drawing/2014/main" id="{DE180F38-11B1-BD42-84DE-E2C2FF5A3869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529;p91">
              <a:extLst>
                <a:ext uri="{FF2B5EF4-FFF2-40B4-BE49-F238E27FC236}">
                  <a16:creationId xmlns:a16="http://schemas.microsoft.com/office/drawing/2014/main" id="{83DADCC6-F571-9840-A5B8-7B025B911000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530;p91">
              <a:extLst>
                <a:ext uri="{FF2B5EF4-FFF2-40B4-BE49-F238E27FC236}">
                  <a16:creationId xmlns:a16="http://schemas.microsoft.com/office/drawing/2014/main" id="{FAF6B053-8843-7941-9E9A-9A1BB8B39B94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531;p91">
              <a:extLst>
                <a:ext uri="{FF2B5EF4-FFF2-40B4-BE49-F238E27FC236}">
                  <a16:creationId xmlns:a16="http://schemas.microsoft.com/office/drawing/2014/main" id="{4ED5291C-D0A9-3745-8F07-89156522088B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532;p91">
              <a:extLst>
                <a:ext uri="{FF2B5EF4-FFF2-40B4-BE49-F238E27FC236}">
                  <a16:creationId xmlns:a16="http://schemas.microsoft.com/office/drawing/2014/main" id="{8F62B155-54DB-F44D-8DED-370AC2D41FC7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533;p91">
              <a:extLst>
                <a:ext uri="{FF2B5EF4-FFF2-40B4-BE49-F238E27FC236}">
                  <a16:creationId xmlns:a16="http://schemas.microsoft.com/office/drawing/2014/main" id="{6EBF236A-27B5-A640-942F-3718D9CB3C87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534;p91">
              <a:extLst>
                <a:ext uri="{FF2B5EF4-FFF2-40B4-BE49-F238E27FC236}">
                  <a16:creationId xmlns:a16="http://schemas.microsoft.com/office/drawing/2014/main" id="{18298AD7-3DD5-0A44-982D-B903004F76D7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535;p91">
              <a:extLst>
                <a:ext uri="{FF2B5EF4-FFF2-40B4-BE49-F238E27FC236}">
                  <a16:creationId xmlns:a16="http://schemas.microsoft.com/office/drawing/2014/main" id="{0AB9ADD8-4EA8-CA4B-9B2A-68FEA90D6E18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536;p91">
              <a:extLst>
                <a:ext uri="{FF2B5EF4-FFF2-40B4-BE49-F238E27FC236}">
                  <a16:creationId xmlns:a16="http://schemas.microsoft.com/office/drawing/2014/main" id="{7C944DAC-3497-3A43-A93B-BCA2CFB0C557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2" name="Google Shape;8537;p91">
              <a:extLst>
                <a:ext uri="{FF2B5EF4-FFF2-40B4-BE49-F238E27FC236}">
                  <a16:creationId xmlns:a16="http://schemas.microsoft.com/office/drawing/2014/main" id="{1B6F80C1-A2DF-4D4D-B651-8AA5D5E55A25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083" name="Google Shape;8538;p91">
                <a:extLst>
                  <a:ext uri="{FF2B5EF4-FFF2-40B4-BE49-F238E27FC236}">
                    <a16:creationId xmlns:a16="http://schemas.microsoft.com/office/drawing/2014/main" id="{9F76CC50-C790-D24B-88D5-383F0B0B133B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8539;p91">
                <a:extLst>
                  <a:ext uri="{FF2B5EF4-FFF2-40B4-BE49-F238E27FC236}">
                    <a16:creationId xmlns:a16="http://schemas.microsoft.com/office/drawing/2014/main" id="{D35991FE-D39E-7F4D-B19A-BBF758C2AB60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8540;p91">
                <a:extLst>
                  <a:ext uri="{FF2B5EF4-FFF2-40B4-BE49-F238E27FC236}">
                    <a16:creationId xmlns:a16="http://schemas.microsoft.com/office/drawing/2014/main" id="{5083F73D-EB4B-0147-91E3-D8EC3D39E068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8541;p91">
                <a:extLst>
                  <a:ext uri="{FF2B5EF4-FFF2-40B4-BE49-F238E27FC236}">
                    <a16:creationId xmlns:a16="http://schemas.microsoft.com/office/drawing/2014/main" id="{F2A47646-2A79-EB49-BF7B-4E291EAB06F5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8542;p91">
                <a:extLst>
                  <a:ext uri="{FF2B5EF4-FFF2-40B4-BE49-F238E27FC236}">
                    <a16:creationId xmlns:a16="http://schemas.microsoft.com/office/drawing/2014/main" id="{0270D639-5F3D-5343-BFA6-39D23C8D709C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8543;p91">
                <a:extLst>
                  <a:ext uri="{FF2B5EF4-FFF2-40B4-BE49-F238E27FC236}">
                    <a16:creationId xmlns:a16="http://schemas.microsoft.com/office/drawing/2014/main" id="{06899060-6989-494A-ADF1-828D8C7B24E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8544;p91">
                <a:extLst>
                  <a:ext uri="{FF2B5EF4-FFF2-40B4-BE49-F238E27FC236}">
                    <a16:creationId xmlns:a16="http://schemas.microsoft.com/office/drawing/2014/main" id="{9BDDBD58-2A6B-2E49-A091-F87F2A84B655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8545;p91">
                <a:extLst>
                  <a:ext uri="{FF2B5EF4-FFF2-40B4-BE49-F238E27FC236}">
                    <a16:creationId xmlns:a16="http://schemas.microsoft.com/office/drawing/2014/main" id="{7AFD349C-6708-6C40-947B-D8BE8047A2B1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8546;p91">
                <a:extLst>
                  <a:ext uri="{FF2B5EF4-FFF2-40B4-BE49-F238E27FC236}">
                    <a16:creationId xmlns:a16="http://schemas.microsoft.com/office/drawing/2014/main" id="{215C24FF-DD6A-7B48-AD2F-1F8B9C9D8205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8547;p91">
                <a:extLst>
                  <a:ext uri="{FF2B5EF4-FFF2-40B4-BE49-F238E27FC236}">
                    <a16:creationId xmlns:a16="http://schemas.microsoft.com/office/drawing/2014/main" id="{BF35198D-BFCD-624C-88B5-E38E863516B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8548;p91">
                <a:extLst>
                  <a:ext uri="{FF2B5EF4-FFF2-40B4-BE49-F238E27FC236}">
                    <a16:creationId xmlns:a16="http://schemas.microsoft.com/office/drawing/2014/main" id="{47345ED8-1495-D343-8539-9FD1D782C8CF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8549;p91">
                <a:extLst>
                  <a:ext uri="{FF2B5EF4-FFF2-40B4-BE49-F238E27FC236}">
                    <a16:creationId xmlns:a16="http://schemas.microsoft.com/office/drawing/2014/main" id="{97C338A3-4835-2B4D-8EAD-2EB4AB625280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8550;p91">
                <a:extLst>
                  <a:ext uri="{FF2B5EF4-FFF2-40B4-BE49-F238E27FC236}">
                    <a16:creationId xmlns:a16="http://schemas.microsoft.com/office/drawing/2014/main" id="{39F40DEA-0364-124C-B3D0-732AD9998E98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8551;p91">
                <a:extLst>
                  <a:ext uri="{FF2B5EF4-FFF2-40B4-BE49-F238E27FC236}">
                    <a16:creationId xmlns:a16="http://schemas.microsoft.com/office/drawing/2014/main" id="{14405CC2-5260-3540-B8B4-6A8DC08984F2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8552;p91">
                <a:extLst>
                  <a:ext uri="{FF2B5EF4-FFF2-40B4-BE49-F238E27FC236}">
                    <a16:creationId xmlns:a16="http://schemas.microsoft.com/office/drawing/2014/main" id="{7D7B4817-B4B8-7943-A548-1745905D2C56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8553;p91">
                <a:extLst>
                  <a:ext uri="{FF2B5EF4-FFF2-40B4-BE49-F238E27FC236}">
                    <a16:creationId xmlns:a16="http://schemas.microsoft.com/office/drawing/2014/main" id="{5B114FE7-9EFE-3C40-9477-71467096C26C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8554;p91">
                <a:extLst>
                  <a:ext uri="{FF2B5EF4-FFF2-40B4-BE49-F238E27FC236}">
                    <a16:creationId xmlns:a16="http://schemas.microsoft.com/office/drawing/2014/main" id="{2EC81676-F9CC-9449-8A95-8BF9DCE39B0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8555;p91">
                <a:extLst>
                  <a:ext uri="{FF2B5EF4-FFF2-40B4-BE49-F238E27FC236}">
                    <a16:creationId xmlns:a16="http://schemas.microsoft.com/office/drawing/2014/main" id="{BF26A0EE-6814-0B46-8E11-B41AB1BBB971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8556;p91">
                <a:extLst>
                  <a:ext uri="{FF2B5EF4-FFF2-40B4-BE49-F238E27FC236}">
                    <a16:creationId xmlns:a16="http://schemas.microsoft.com/office/drawing/2014/main" id="{79CE086F-7150-7341-9C82-F86D721DC3AC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8557;p91">
                <a:extLst>
                  <a:ext uri="{FF2B5EF4-FFF2-40B4-BE49-F238E27FC236}">
                    <a16:creationId xmlns:a16="http://schemas.microsoft.com/office/drawing/2014/main" id="{3695E93E-7BEF-1A47-84F6-65BC97AA3074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8558;p91">
                <a:extLst>
                  <a:ext uri="{FF2B5EF4-FFF2-40B4-BE49-F238E27FC236}">
                    <a16:creationId xmlns:a16="http://schemas.microsoft.com/office/drawing/2014/main" id="{CFA8F76A-3012-8B4E-82C3-0C95B818FC7E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8559;p91">
                <a:extLst>
                  <a:ext uri="{FF2B5EF4-FFF2-40B4-BE49-F238E27FC236}">
                    <a16:creationId xmlns:a16="http://schemas.microsoft.com/office/drawing/2014/main" id="{F4BA84D1-C4C7-D04B-9D2F-28776FEA4E94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8560;p91">
                <a:extLst>
                  <a:ext uri="{FF2B5EF4-FFF2-40B4-BE49-F238E27FC236}">
                    <a16:creationId xmlns:a16="http://schemas.microsoft.com/office/drawing/2014/main" id="{8E7AC111-DAF4-7C44-A599-47C28B50A48E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8561;p91">
                <a:extLst>
                  <a:ext uri="{FF2B5EF4-FFF2-40B4-BE49-F238E27FC236}">
                    <a16:creationId xmlns:a16="http://schemas.microsoft.com/office/drawing/2014/main" id="{58E60F97-3803-8F42-ADD2-4B2CBF1D7DB6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8562;p91">
                <a:extLst>
                  <a:ext uri="{FF2B5EF4-FFF2-40B4-BE49-F238E27FC236}">
                    <a16:creationId xmlns:a16="http://schemas.microsoft.com/office/drawing/2014/main" id="{E9771FB8-1A9F-6C44-9767-A50BEFE8A5D3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8563;p91">
                <a:extLst>
                  <a:ext uri="{FF2B5EF4-FFF2-40B4-BE49-F238E27FC236}">
                    <a16:creationId xmlns:a16="http://schemas.microsoft.com/office/drawing/2014/main" id="{95505168-764A-3F42-BB61-7BFE5854103A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8564;p91">
                <a:extLst>
                  <a:ext uri="{FF2B5EF4-FFF2-40B4-BE49-F238E27FC236}">
                    <a16:creationId xmlns:a16="http://schemas.microsoft.com/office/drawing/2014/main" id="{27BCA10F-A146-674D-96E7-F531B3AF4C49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8565;p91">
                <a:extLst>
                  <a:ext uri="{FF2B5EF4-FFF2-40B4-BE49-F238E27FC236}">
                    <a16:creationId xmlns:a16="http://schemas.microsoft.com/office/drawing/2014/main" id="{2056B59C-C4C8-6545-AABF-D4DCC0B6B19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8566;p91">
                <a:extLst>
                  <a:ext uri="{FF2B5EF4-FFF2-40B4-BE49-F238E27FC236}">
                    <a16:creationId xmlns:a16="http://schemas.microsoft.com/office/drawing/2014/main" id="{0F06069D-8635-2947-8594-E973E9DCEDE5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8567;p91">
                <a:extLst>
                  <a:ext uri="{FF2B5EF4-FFF2-40B4-BE49-F238E27FC236}">
                    <a16:creationId xmlns:a16="http://schemas.microsoft.com/office/drawing/2014/main" id="{EDA1DFEB-1238-7546-801C-8558065885D0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8568;p91">
                <a:extLst>
                  <a:ext uri="{FF2B5EF4-FFF2-40B4-BE49-F238E27FC236}">
                    <a16:creationId xmlns:a16="http://schemas.microsoft.com/office/drawing/2014/main" id="{BEA73DE5-A2A4-6243-A1F8-0D6344BE1591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8569;p91">
                <a:extLst>
                  <a:ext uri="{FF2B5EF4-FFF2-40B4-BE49-F238E27FC236}">
                    <a16:creationId xmlns:a16="http://schemas.microsoft.com/office/drawing/2014/main" id="{4F4733B2-C239-E64F-83C0-A1DB5C23B494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8570;p91">
                <a:extLst>
                  <a:ext uri="{FF2B5EF4-FFF2-40B4-BE49-F238E27FC236}">
                    <a16:creationId xmlns:a16="http://schemas.microsoft.com/office/drawing/2014/main" id="{C65E4162-8EF1-8A42-BC8A-0364ED4785D6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8571;p91">
                <a:extLst>
                  <a:ext uri="{FF2B5EF4-FFF2-40B4-BE49-F238E27FC236}">
                    <a16:creationId xmlns:a16="http://schemas.microsoft.com/office/drawing/2014/main" id="{42D91D94-9D47-094E-9B0F-7F33292E791E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8572;p91">
                <a:extLst>
                  <a:ext uri="{FF2B5EF4-FFF2-40B4-BE49-F238E27FC236}">
                    <a16:creationId xmlns:a16="http://schemas.microsoft.com/office/drawing/2014/main" id="{F4C377B9-172B-BE44-9B6B-4B2581EF072D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8573;p91">
                <a:extLst>
                  <a:ext uri="{FF2B5EF4-FFF2-40B4-BE49-F238E27FC236}">
                    <a16:creationId xmlns:a16="http://schemas.microsoft.com/office/drawing/2014/main" id="{5FF80ABE-F475-6645-8F2F-AB41B432A845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8574;p91">
                <a:extLst>
                  <a:ext uri="{FF2B5EF4-FFF2-40B4-BE49-F238E27FC236}">
                    <a16:creationId xmlns:a16="http://schemas.microsoft.com/office/drawing/2014/main" id="{BF907B16-A81F-1E4D-913C-82BF5AFAEF8C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8575;p91">
                <a:extLst>
                  <a:ext uri="{FF2B5EF4-FFF2-40B4-BE49-F238E27FC236}">
                    <a16:creationId xmlns:a16="http://schemas.microsoft.com/office/drawing/2014/main" id="{E2843A13-E244-DE4D-8BE7-ECCE11B9A703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8576;p91">
                <a:extLst>
                  <a:ext uri="{FF2B5EF4-FFF2-40B4-BE49-F238E27FC236}">
                    <a16:creationId xmlns:a16="http://schemas.microsoft.com/office/drawing/2014/main" id="{9C76D054-ABA3-D849-96E6-069B39C13FF6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8577;p91">
                <a:extLst>
                  <a:ext uri="{FF2B5EF4-FFF2-40B4-BE49-F238E27FC236}">
                    <a16:creationId xmlns:a16="http://schemas.microsoft.com/office/drawing/2014/main" id="{C433AC7A-BC83-6B48-9F2C-0192349443B8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8578;p91">
                <a:extLst>
                  <a:ext uri="{FF2B5EF4-FFF2-40B4-BE49-F238E27FC236}">
                    <a16:creationId xmlns:a16="http://schemas.microsoft.com/office/drawing/2014/main" id="{6D17A962-668D-9E4E-A9AF-F148A20376AB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8579;p91">
                <a:extLst>
                  <a:ext uri="{FF2B5EF4-FFF2-40B4-BE49-F238E27FC236}">
                    <a16:creationId xmlns:a16="http://schemas.microsoft.com/office/drawing/2014/main" id="{0B6C85F8-AC1D-9E45-BFF8-544728D56259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8580;p91">
                <a:extLst>
                  <a:ext uri="{FF2B5EF4-FFF2-40B4-BE49-F238E27FC236}">
                    <a16:creationId xmlns:a16="http://schemas.microsoft.com/office/drawing/2014/main" id="{AC17402F-48E1-E244-AF7E-76561530F254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8581;p91">
                <a:extLst>
                  <a:ext uri="{FF2B5EF4-FFF2-40B4-BE49-F238E27FC236}">
                    <a16:creationId xmlns:a16="http://schemas.microsoft.com/office/drawing/2014/main" id="{A923D9DD-37D8-B54D-8703-EBE48CFB7822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8582;p91">
                <a:extLst>
                  <a:ext uri="{FF2B5EF4-FFF2-40B4-BE49-F238E27FC236}">
                    <a16:creationId xmlns:a16="http://schemas.microsoft.com/office/drawing/2014/main" id="{0C5A41B7-CD55-1B4D-8CD3-70376C573961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8583;p91">
                <a:extLst>
                  <a:ext uri="{FF2B5EF4-FFF2-40B4-BE49-F238E27FC236}">
                    <a16:creationId xmlns:a16="http://schemas.microsoft.com/office/drawing/2014/main" id="{7395462A-ED9A-CD45-9B04-E87359AFA537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8584;p91">
                <a:extLst>
                  <a:ext uri="{FF2B5EF4-FFF2-40B4-BE49-F238E27FC236}">
                    <a16:creationId xmlns:a16="http://schemas.microsoft.com/office/drawing/2014/main" id="{9569E06F-F826-724E-85E9-8B898FB6A462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8585;p91">
                <a:extLst>
                  <a:ext uri="{FF2B5EF4-FFF2-40B4-BE49-F238E27FC236}">
                    <a16:creationId xmlns:a16="http://schemas.microsoft.com/office/drawing/2014/main" id="{1E289094-7B89-0E4C-9EEE-6D3A5D905B0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8586;p91">
                <a:extLst>
                  <a:ext uri="{FF2B5EF4-FFF2-40B4-BE49-F238E27FC236}">
                    <a16:creationId xmlns:a16="http://schemas.microsoft.com/office/drawing/2014/main" id="{D6699E67-DD24-5D45-8D9E-28AB6EACCEBE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8587;p91">
                <a:extLst>
                  <a:ext uri="{FF2B5EF4-FFF2-40B4-BE49-F238E27FC236}">
                    <a16:creationId xmlns:a16="http://schemas.microsoft.com/office/drawing/2014/main" id="{776748B4-894C-174B-BC53-2A01B2D2BED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8588;p91">
                <a:extLst>
                  <a:ext uri="{FF2B5EF4-FFF2-40B4-BE49-F238E27FC236}">
                    <a16:creationId xmlns:a16="http://schemas.microsoft.com/office/drawing/2014/main" id="{EA322AF2-461E-4B41-AE57-9B44E16A49E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8589;p91">
                <a:extLst>
                  <a:ext uri="{FF2B5EF4-FFF2-40B4-BE49-F238E27FC236}">
                    <a16:creationId xmlns:a16="http://schemas.microsoft.com/office/drawing/2014/main" id="{306D266E-E38A-1343-ABAD-7A246BD00B78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8590;p91">
                <a:extLst>
                  <a:ext uri="{FF2B5EF4-FFF2-40B4-BE49-F238E27FC236}">
                    <a16:creationId xmlns:a16="http://schemas.microsoft.com/office/drawing/2014/main" id="{104C1241-093B-3B41-AEC3-4C2512C3EDFD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8591;p91">
                <a:extLst>
                  <a:ext uri="{FF2B5EF4-FFF2-40B4-BE49-F238E27FC236}">
                    <a16:creationId xmlns:a16="http://schemas.microsoft.com/office/drawing/2014/main" id="{6AD4EBD4-5736-AF4D-9E12-1343AA87C1B5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8592;p91">
                <a:extLst>
                  <a:ext uri="{FF2B5EF4-FFF2-40B4-BE49-F238E27FC236}">
                    <a16:creationId xmlns:a16="http://schemas.microsoft.com/office/drawing/2014/main" id="{F83B84E3-6B86-3E48-B74E-1A49830A45AB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8593;p91">
                <a:extLst>
                  <a:ext uri="{FF2B5EF4-FFF2-40B4-BE49-F238E27FC236}">
                    <a16:creationId xmlns:a16="http://schemas.microsoft.com/office/drawing/2014/main" id="{A28698C7-01F1-AA49-BFA8-81C741E7DF0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8594;p91">
                <a:extLst>
                  <a:ext uri="{FF2B5EF4-FFF2-40B4-BE49-F238E27FC236}">
                    <a16:creationId xmlns:a16="http://schemas.microsoft.com/office/drawing/2014/main" id="{31A7F8BA-9E80-E74A-A171-3009FC8C47D8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8595;p91">
                <a:extLst>
                  <a:ext uri="{FF2B5EF4-FFF2-40B4-BE49-F238E27FC236}">
                    <a16:creationId xmlns:a16="http://schemas.microsoft.com/office/drawing/2014/main" id="{4DF7BDF8-0B3D-5145-B5B7-6A9C86EAC572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8596;p91">
                <a:extLst>
                  <a:ext uri="{FF2B5EF4-FFF2-40B4-BE49-F238E27FC236}">
                    <a16:creationId xmlns:a16="http://schemas.microsoft.com/office/drawing/2014/main" id="{EFF3A23F-9E77-7E4F-8049-337C65B33CFA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8597;p91">
                <a:extLst>
                  <a:ext uri="{FF2B5EF4-FFF2-40B4-BE49-F238E27FC236}">
                    <a16:creationId xmlns:a16="http://schemas.microsoft.com/office/drawing/2014/main" id="{19E59F72-5AB6-4C47-9364-8A477E1BCD75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8598;p91">
                <a:extLst>
                  <a:ext uri="{FF2B5EF4-FFF2-40B4-BE49-F238E27FC236}">
                    <a16:creationId xmlns:a16="http://schemas.microsoft.com/office/drawing/2014/main" id="{EA345691-5238-E540-A4C2-4430F134A1BF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8599;p91">
                <a:extLst>
                  <a:ext uri="{FF2B5EF4-FFF2-40B4-BE49-F238E27FC236}">
                    <a16:creationId xmlns:a16="http://schemas.microsoft.com/office/drawing/2014/main" id="{72DCF31A-31FF-674E-A329-E17AF0D254CA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8600;p91">
                <a:extLst>
                  <a:ext uri="{FF2B5EF4-FFF2-40B4-BE49-F238E27FC236}">
                    <a16:creationId xmlns:a16="http://schemas.microsoft.com/office/drawing/2014/main" id="{43508AD3-6385-C440-B1CA-7B85EF62492F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8601;p91">
                <a:extLst>
                  <a:ext uri="{FF2B5EF4-FFF2-40B4-BE49-F238E27FC236}">
                    <a16:creationId xmlns:a16="http://schemas.microsoft.com/office/drawing/2014/main" id="{368ABEB7-62D1-734E-9D8F-7F61517BF97B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8602;p91">
                <a:extLst>
                  <a:ext uri="{FF2B5EF4-FFF2-40B4-BE49-F238E27FC236}">
                    <a16:creationId xmlns:a16="http://schemas.microsoft.com/office/drawing/2014/main" id="{8D61EA0B-240E-0E45-8FCD-AA2D6A7B0EFA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8603;p91">
                <a:extLst>
                  <a:ext uri="{FF2B5EF4-FFF2-40B4-BE49-F238E27FC236}">
                    <a16:creationId xmlns:a16="http://schemas.microsoft.com/office/drawing/2014/main" id="{D2831E5B-9557-8445-A5F0-B57C386DBE2A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8604;p91">
                <a:extLst>
                  <a:ext uri="{FF2B5EF4-FFF2-40B4-BE49-F238E27FC236}">
                    <a16:creationId xmlns:a16="http://schemas.microsoft.com/office/drawing/2014/main" id="{D4B44C97-9E21-174F-82F4-BA139B595E06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8605;p91">
                <a:extLst>
                  <a:ext uri="{FF2B5EF4-FFF2-40B4-BE49-F238E27FC236}">
                    <a16:creationId xmlns:a16="http://schemas.microsoft.com/office/drawing/2014/main" id="{2E739F28-45DD-E146-8165-6C2C185AAECA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8606;p91">
                <a:extLst>
                  <a:ext uri="{FF2B5EF4-FFF2-40B4-BE49-F238E27FC236}">
                    <a16:creationId xmlns:a16="http://schemas.microsoft.com/office/drawing/2014/main" id="{4DF55D8C-442D-B944-A33F-B31919486237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8607;p91">
                <a:extLst>
                  <a:ext uri="{FF2B5EF4-FFF2-40B4-BE49-F238E27FC236}">
                    <a16:creationId xmlns:a16="http://schemas.microsoft.com/office/drawing/2014/main" id="{5375AD04-7C19-B34C-8153-BD6776BA91A0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8608;p91">
                <a:extLst>
                  <a:ext uri="{FF2B5EF4-FFF2-40B4-BE49-F238E27FC236}">
                    <a16:creationId xmlns:a16="http://schemas.microsoft.com/office/drawing/2014/main" id="{847F211D-388F-7340-A8CA-09E45A4F885A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8609;p91">
                <a:extLst>
                  <a:ext uri="{FF2B5EF4-FFF2-40B4-BE49-F238E27FC236}">
                    <a16:creationId xmlns:a16="http://schemas.microsoft.com/office/drawing/2014/main" id="{EBDEADF1-AFCF-914D-9A67-9279A272B5B8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8610;p91">
                <a:extLst>
                  <a:ext uri="{FF2B5EF4-FFF2-40B4-BE49-F238E27FC236}">
                    <a16:creationId xmlns:a16="http://schemas.microsoft.com/office/drawing/2014/main" id="{74FAAB9E-6126-7E4E-84A8-0422F364A0FA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8611;p91">
                <a:extLst>
                  <a:ext uri="{FF2B5EF4-FFF2-40B4-BE49-F238E27FC236}">
                    <a16:creationId xmlns:a16="http://schemas.microsoft.com/office/drawing/2014/main" id="{2B766319-C0E0-604B-9808-6B3CD782FE2B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8612;p91">
                <a:extLst>
                  <a:ext uri="{FF2B5EF4-FFF2-40B4-BE49-F238E27FC236}">
                    <a16:creationId xmlns:a16="http://schemas.microsoft.com/office/drawing/2014/main" id="{A085CCE4-044D-BD46-B461-53CB7CD4AE32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8613;p91">
                <a:extLst>
                  <a:ext uri="{FF2B5EF4-FFF2-40B4-BE49-F238E27FC236}">
                    <a16:creationId xmlns:a16="http://schemas.microsoft.com/office/drawing/2014/main" id="{E67DF28F-BB7E-4243-929A-CB19F944C409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8614;p91">
                <a:extLst>
                  <a:ext uri="{FF2B5EF4-FFF2-40B4-BE49-F238E27FC236}">
                    <a16:creationId xmlns:a16="http://schemas.microsoft.com/office/drawing/2014/main" id="{8632EAE9-6990-CF4A-B66B-79AEED44CB88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8615;p91">
                <a:extLst>
                  <a:ext uri="{FF2B5EF4-FFF2-40B4-BE49-F238E27FC236}">
                    <a16:creationId xmlns:a16="http://schemas.microsoft.com/office/drawing/2014/main" id="{4BB345BE-EBFF-104F-A24D-0FEC5CDDA497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8616;p91">
                <a:extLst>
                  <a:ext uri="{FF2B5EF4-FFF2-40B4-BE49-F238E27FC236}">
                    <a16:creationId xmlns:a16="http://schemas.microsoft.com/office/drawing/2014/main" id="{13AF087D-A9D1-5747-8630-FD674F09CFC6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8617;p91">
                <a:extLst>
                  <a:ext uri="{FF2B5EF4-FFF2-40B4-BE49-F238E27FC236}">
                    <a16:creationId xmlns:a16="http://schemas.microsoft.com/office/drawing/2014/main" id="{230ECF4A-14F0-ED40-8AE5-FC70B4F22FDE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8618;p91">
                <a:extLst>
                  <a:ext uri="{FF2B5EF4-FFF2-40B4-BE49-F238E27FC236}">
                    <a16:creationId xmlns:a16="http://schemas.microsoft.com/office/drawing/2014/main" id="{089B5445-5C9D-C041-B3CC-F36E76EABD56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8619;p91">
                <a:extLst>
                  <a:ext uri="{FF2B5EF4-FFF2-40B4-BE49-F238E27FC236}">
                    <a16:creationId xmlns:a16="http://schemas.microsoft.com/office/drawing/2014/main" id="{75335723-4A92-2343-9EF2-C142F58C3258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8620;p91">
                <a:extLst>
                  <a:ext uri="{FF2B5EF4-FFF2-40B4-BE49-F238E27FC236}">
                    <a16:creationId xmlns:a16="http://schemas.microsoft.com/office/drawing/2014/main" id="{7B05475C-0D7C-C74E-8B64-B0BEBA4E4AAF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8621;p91">
                <a:extLst>
                  <a:ext uri="{FF2B5EF4-FFF2-40B4-BE49-F238E27FC236}">
                    <a16:creationId xmlns:a16="http://schemas.microsoft.com/office/drawing/2014/main" id="{967B9802-50D6-C84D-AC3B-E9A84E7D8FCD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8622;p91">
                <a:extLst>
                  <a:ext uri="{FF2B5EF4-FFF2-40B4-BE49-F238E27FC236}">
                    <a16:creationId xmlns:a16="http://schemas.microsoft.com/office/drawing/2014/main" id="{D8245FAA-4B0D-8740-BE99-E1D6922E44F7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8623;p91">
                <a:extLst>
                  <a:ext uri="{FF2B5EF4-FFF2-40B4-BE49-F238E27FC236}">
                    <a16:creationId xmlns:a16="http://schemas.microsoft.com/office/drawing/2014/main" id="{31B05257-359F-A145-9EF6-919DE5356035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8624;p91">
                <a:extLst>
                  <a:ext uri="{FF2B5EF4-FFF2-40B4-BE49-F238E27FC236}">
                    <a16:creationId xmlns:a16="http://schemas.microsoft.com/office/drawing/2014/main" id="{0A24C3B8-5E21-E346-8148-978F615E3503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8625;p91">
                <a:extLst>
                  <a:ext uri="{FF2B5EF4-FFF2-40B4-BE49-F238E27FC236}">
                    <a16:creationId xmlns:a16="http://schemas.microsoft.com/office/drawing/2014/main" id="{1197083F-5F1C-E048-9D67-41A5E246C3CD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8626;p91">
                <a:extLst>
                  <a:ext uri="{FF2B5EF4-FFF2-40B4-BE49-F238E27FC236}">
                    <a16:creationId xmlns:a16="http://schemas.microsoft.com/office/drawing/2014/main" id="{13FC815A-6A0A-7F42-A172-311FC29DC84F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8627;p91">
                <a:extLst>
                  <a:ext uri="{FF2B5EF4-FFF2-40B4-BE49-F238E27FC236}">
                    <a16:creationId xmlns:a16="http://schemas.microsoft.com/office/drawing/2014/main" id="{E588B75C-CD57-5D44-A7E7-4229A994E9D2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8628;p91">
                <a:extLst>
                  <a:ext uri="{FF2B5EF4-FFF2-40B4-BE49-F238E27FC236}">
                    <a16:creationId xmlns:a16="http://schemas.microsoft.com/office/drawing/2014/main" id="{43F4AF71-2E19-E841-84D4-1AE9A99E66B5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8629;p91">
                <a:extLst>
                  <a:ext uri="{FF2B5EF4-FFF2-40B4-BE49-F238E27FC236}">
                    <a16:creationId xmlns:a16="http://schemas.microsoft.com/office/drawing/2014/main" id="{9846B806-100A-DE4F-871D-1160E4E62C4C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8630;p91">
                <a:extLst>
                  <a:ext uri="{FF2B5EF4-FFF2-40B4-BE49-F238E27FC236}">
                    <a16:creationId xmlns:a16="http://schemas.microsoft.com/office/drawing/2014/main" id="{C2F7CE79-B72F-BA4C-8EA9-BDAEA1DB1EB1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8631;p91">
                <a:extLst>
                  <a:ext uri="{FF2B5EF4-FFF2-40B4-BE49-F238E27FC236}">
                    <a16:creationId xmlns:a16="http://schemas.microsoft.com/office/drawing/2014/main" id="{F8BCDE32-295B-1E45-8A58-952280404F73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8632;p91">
                <a:extLst>
                  <a:ext uri="{FF2B5EF4-FFF2-40B4-BE49-F238E27FC236}">
                    <a16:creationId xmlns:a16="http://schemas.microsoft.com/office/drawing/2014/main" id="{C4E42AE7-F84E-624A-81E2-1481425E9249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8633;p91">
                <a:extLst>
                  <a:ext uri="{FF2B5EF4-FFF2-40B4-BE49-F238E27FC236}">
                    <a16:creationId xmlns:a16="http://schemas.microsoft.com/office/drawing/2014/main" id="{D6E24390-D6D1-D24A-B1EC-DFFED4A511E5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8634;p91">
                <a:extLst>
                  <a:ext uri="{FF2B5EF4-FFF2-40B4-BE49-F238E27FC236}">
                    <a16:creationId xmlns:a16="http://schemas.microsoft.com/office/drawing/2014/main" id="{E3213DEF-101D-034F-BCC9-BDA3521564FA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8635;p91">
                <a:extLst>
                  <a:ext uri="{FF2B5EF4-FFF2-40B4-BE49-F238E27FC236}">
                    <a16:creationId xmlns:a16="http://schemas.microsoft.com/office/drawing/2014/main" id="{99F50C68-D1C6-E745-9310-E716B539E208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8636;p91">
                <a:extLst>
                  <a:ext uri="{FF2B5EF4-FFF2-40B4-BE49-F238E27FC236}">
                    <a16:creationId xmlns:a16="http://schemas.microsoft.com/office/drawing/2014/main" id="{E417B4E8-725C-F24E-9093-257DB2711598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8637;p91">
                <a:extLst>
                  <a:ext uri="{FF2B5EF4-FFF2-40B4-BE49-F238E27FC236}">
                    <a16:creationId xmlns:a16="http://schemas.microsoft.com/office/drawing/2014/main" id="{1DE780F5-E5D3-A040-BF5B-602DDC5DCA30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8638;p91">
                <a:extLst>
                  <a:ext uri="{FF2B5EF4-FFF2-40B4-BE49-F238E27FC236}">
                    <a16:creationId xmlns:a16="http://schemas.microsoft.com/office/drawing/2014/main" id="{01016780-362B-8F4F-9C27-433DF163C11A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8639;p91">
                <a:extLst>
                  <a:ext uri="{FF2B5EF4-FFF2-40B4-BE49-F238E27FC236}">
                    <a16:creationId xmlns:a16="http://schemas.microsoft.com/office/drawing/2014/main" id="{C1F813EA-0829-004F-9F27-F0E2A4769DE3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8640;p91">
                <a:extLst>
                  <a:ext uri="{FF2B5EF4-FFF2-40B4-BE49-F238E27FC236}">
                    <a16:creationId xmlns:a16="http://schemas.microsoft.com/office/drawing/2014/main" id="{72B23092-2279-5149-9E69-637EE3F1F803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8641;p91">
                <a:extLst>
                  <a:ext uri="{FF2B5EF4-FFF2-40B4-BE49-F238E27FC236}">
                    <a16:creationId xmlns:a16="http://schemas.microsoft.com/office/drawing/2014/main" id="{821B1DD1-19B0-2B47-A7FD-39EB1715E728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8642;p91">
                <a:extLst>
                  <a:ext uri="{FF2B5EF4-FFF2-40B4-BE49-F238E27FC236}">
                    <a16:creationId xmlns:a16="http://schemas.microsoft.com/office/drawing/2014/main" id="{17C8C786-22A0-EC43-AB35-95B6829EF2F5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8643;p91">
                <a:extLst>
                  <a:ext uri="{FF2B5EF4-FFF2-40B4-BE49-F238E27FC236}">
                    <a16:creationId xmlns:a16="http://schemas.microsoft.com/office/drawing/2014/main" id="{AA8BA834-26C9-5F4D-9995-94DE796FE7FD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8644;p91">
                <a:extLst>
                  <a:ext uri="{FF2B5EF4-FFF2-40B4-BE49-F238E27FC236}">
                    <a16:creationId xmlns:a16="http://schemas.microsoft.com/office/drawing/2014/main" id="{1B1BA060-BFD1-444C-A68C-175CE764D0AB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8645;p91">
                <a:extLst>
                  <a:ext uri="{FF2B5EF4-FFF2-40B4-BE49-F238E27FC236}">
                    <a16:creationId xmlns:a16="http://schemas.microsoft.com/office/drawing/2014/main" id="{686063A5-7B6C-6942-9C2C-FA9F6A3716BA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8646;p91">
                <a:extLst>
                  <a:ext uri="{FF2B5EF4-FFF2-40B4-BE49-F238E27FC236}">
                    <a16:creationId xmlns:a16="http://schemas.microsoft.com/office/drawing/2014/main" id="{3D0432AD-D61F-5043-9533-145EB5E195AD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8647;p91">
                <a:extLst>
                  <a:ext uri="{FF2B5EF4-FFF2-40B4-BE49-F238E27FC236}">
                    <a16:creationId xmlns:a16="http://schemas.microsoft.com/office/drawing/2014/main" id="{62FD1678-2A8C-A549-A091-1A546FB0E4CE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8648;p91">
                <a:extLst>
                  <a:ext uri="{FF2B5EF4-FFF2-40B4-BE49-F238E27FC236}">
                    <a16:creationId xmlns:a16="http://schemas.microsoft.com/office/drawing/2014/main" id="{BEE7FCBB-087A-0544-999C-80D6230B26C7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8649;p91">
                <a:extLst>
                  <a:ext uri="{FF2B5EF4-FFF2-40B4-BE49-F238E27FC236}">
                    <a16:creationId xmlns:a16="http://schemas.microsoft.com/office/drawing/2014/main" id="{3FEE54D2-CB39-D142-BE7C-94A7AEE45E50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8650;p91">
                <a:extLst>
                  <a:ext uri="{FF2B5EF4-FFF2-40B4-BE49-F238E27FC236}">
                    <a16:creationId xmlns:a16="http://schemas.microsoft.com/office/drawing/2014/main" id="{FE0872E2-84CC-9A48-B934-CF96836427AD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8651;p91">
                <a:extLst>
                  <a:ext uri="{FF2B5EF4-FFF2-40B4-BE49-F238E27FC236}">
                    <a16:creationId xmlns:a16="http://schemas.microsoft.com/office/drawing/2014/main" id="{9DF34EEC-4211-1243-8E52-22FF97574937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8652;p91">
                <a:extLst>
                  <a:ext uri="{FF2B5EF4-FFF2-40B4-BE49-F238E27FC236}">
                    <a16:creationId xmlns:a16="http://schemas.microsoft.com/office/drawing/2014/main" id="{AD9B1EEF-E3B0-E844-9809-D3904BD8280D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8653;p91">
                <a:extLst>
                  <a:ext uri="{FF2B5EF4-FFF2-40B4-BE49-F238E27FC236}">
                    <a16:creationId xmlns:a16="http://schemas.microsoft.com/office/drawing/2014/main" id="{6BAB964C-5E84-2241-BE56-CE6B49FD37F3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8654;p91">
                <a:extLst>
                  <a:ext uri="{FF2B5EF4-FFF2-40B4-BE49-F238E27FC236}">
                    <a16:creationId xmlns:a16="http://schemas.microsoft.com/office/drawing/2014/main" id="{27623A11-1168-6C4B-9A29-C83C4C03C4CA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8655;p91">
                <a:extLst>
                  <a:ext uri="{FF2B5EF4-FFF2-40B4-BE49-F238E27FC236}">
                    <a16:creationId xmlns:a16="http://schemas.microsoft.com/office/drawing/2014/main" id="{8C0A4C51-4BB1-704C-9DA5-8CE2BC77FE26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8656;p91">
                <a:extLst>
                  <a:ext uri="{FF2B5EF4-FFF2-40B4-BE49-F238E27FC236}">
                    <a16:creationId xmlns:a16="http://schemas.microsoft.com/office/drawing/2014/main" id="{944DE2B3-17FA-344C-929E-BA45684E63FF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8657;p91">
                <a:extLst>
                  <a:ext uri="{FF2B5EF4-FFF2-40B4-BE49-F238E27FC236}">
                    <a16:creationId xmlns:a16="http://schemas.microsoft.com/office/drawing/2014/main" id="{D4787E7F-AC6C-C747-8912-516FEE225417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8658;p91">
                <a:extLst>
                  <a:ext uri="{FF2B5EF4-FFF2-40B4-BE49-F238E27FC236}">
                    <a16:creationId xmlns:a16="http://schemas.microsoft.com/office/drawing/2014/main" id="{6A43B5B4-9BD9-B547-94A9-CB8999A3C49E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8659;p91">
                <a:extLst>
                  <a:ext uri="{FF2B5EF4-FFF2-40B4-BE49-F238E27FC236}">
                    <a16:creationId xmlns:a16="http://schemas.microsoft.com/office/drawing/2014/main" id="{DAB0E67F-D5FE-134E-9AE5-5B5A2642EAD1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8660;p91">
                <a:extLst>
                  <a:ext uri="{FF2B5EF4-FFF2-40B4-BE49-F238E27FC236}">
                    <a16:creationId xmlns:a16="http://schemas.microsoft.com/office/drawing/2014/main" id="{CCC3F620-B488-8E47-B339-56FA52072740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8661;p91">
                <a:extLst>
                  <a:ext uri="{FF2B5EF4-FFF2-40B4-BE49-F238E27FC236}">
                    <a16:creationId xmlns:a16="http://schemas.microsoft.com/office/drawing/2014/main" id="{337C2A4D-93B9-734E-9857-3D3F22540FFF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8662;p91">
                <a:extLst>
                  <a:ext uri="{FF2B5EF4-FFF2-40B4-BE49-F238E27FC236}">
                    <a16:creationId xmlns:a16="http://schemas.microsoft.com/office/drawing/2014/main" id="{EE04CDC8-0F18-CE41-AEA7-2420FB3773EE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8663;p91">
                <a:extLst>
                  <a:ext uri="{FF2B5EF4-FFF2-40B4-BE49-F238E27FC236}">
                    <a16:creationId xmlns:a16="http://schemas.microsoft.com/office/drawing/2014/main" id="{1C7B2C7A-96BD-1F43-B89D-B6CA63CC841D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8664;p91">
                <a:extLst>
                  <a:ext uri="{FF2B5EF4-FFF2-40B4-BE49-F238E27FC236}">
                    <a16:creationId xmlns:a16="http://schemas.microsoft.com/office/drawing/2014/main" id="{A063DE91-9E88-5C4B-9F7E-7F2FF5B1B790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8665;p91">
                <a:extLst>
                  <a:ext uri="{FF2B5EF4-FFF2-40B4-BE49-F238E27FC236}">
                    <a16:creationId xmlns:a16="http://schemas.microsoft.com/office/drawing/2014/main" id="{EEC084E9-D72C-3D43-B0FC-F632AF79B7E9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8666;p91">
                <a:extLst>
                  <a:ext uri="{FF2B5EF4-FFF2-40B4-BE49-F238E27FC236}">
                    <a16:creationId xmlns:a16="http://schemas.microsoft.com/office/drawing/2014/main" id="{3A81E8F4-99D0-7841-9C48-FA0B1F8DA6FD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8667;p91">
                <a:extLst>
                  <a:ext uri="{FF2B5EF4-FFF2-40B4-BE49-F238E27FC236}">
                    <a16:creationId xmlns:a16="http://schemas.microsoft.com/office/drawing/2014/main" id="{AAC6CA26-415C-5248-BC47-6354AAFEFD93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8668;p91">
                <a:extLst>
                  <a:ext uri="{FF2B5EF4-FFF2-40B4-BE49-F238E27FC236}">
                    <a16:creationId xmlns:a16="http://schemas.microsoft.com/office/drawing/2014/main" id="{1E3EFFFD-A961-1C4C-A953-7FA5341D6AE2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8669;p91">
                <a:extLst>
                  <a:ext uri="{FF2B5EF4-FFF2-40B4-BE49-F238E27FC236}">
                    <a16:creationId xmlns:a16="http://schemas.microsoft.com/office/drawing/2014/main" id="{A89C9851-3B56-674E-8DB2-C165C0ACEAF3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8670;p91">
                <a:extLst>
                  <a:ext uri="{FF2B5EF4-FFF2-40B4-BE49-F238E27FC236}">
                    <a16:creationId xmlns:a16="http://schemas.microsoft.com/office/drawing/2014/main" id="{18197FB1-38A2-2F4B-A661-79B010B01D4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8671;p91">
                <a:extLst>
                  <a:ext uri="{FF2B5EF4-FFF2-40B4-BE49-F238E27FC236}">
                    <a16:creationId xmlns:a16="http://schemas.microsoft.com/office/drawing/2014/main" id="{3FA78BC3-52ED-114D-9A8E-5C15E4EBAC78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8672;p91">
                <a:extLst>
                  <a:ext uri="{FF2B5EF4-FFF2-40B4-BE49-F238E27FC236}">
                    <a16:creationId xmlns:a16="http://schemas.microsoft.com/office/drawing/2014/main" id="{1548861A-2ED8-1F4C-B0CE-227A6CA19A85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8673;p91">
                <a:extLst>
                  <a:ext uri="{FF2B5EF4-FFF2-40B4-BE49-F238E27FC236}">
                    <a16:creationId xmlns:a16="http://schemas.microsoft.com/office/drawing/2014/main" id="{7FD951C7-BC7F-984B-8AFA-11075F52096A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8674;p91">
                <a:extLst>
                  <a:ext uri="{FF2B5EF4-FFF2-40B4-BE49-F238E27FC236}">
                    <a16:creationId xmlns:a16="http://schemas.microsoft.com/office/drawing/2014/main" id="{1305E422-13F3-E14F-91AD-C93EA059EEFA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8675;p91">
                <a:extLst>
                  <a:ext uri="{FF2B5EF4-FFF2-40B4-BE49-F238E27FC236}">
                    <a16:creationId xmlns:a16="http://schemas.microsoft.com/office/drawing/2014/main" id="{288F1FED-6C3D-A34B-94B6-EE15871AF1CE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8676;p91">
                <a:extLst>
                  <a:ext uri="{FF2B5EF4-FFF2-40B4-BE49-F238E27FC236}">
                    <a16:creationId xmlns:a16="http://schemas.microsoft.com/office/drawing/2014/main" id="{FF4C8818-524F-8945-8C10-DBEA8F3EFA1D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8677;p91">
                <a:extLst>
                  <a:ext uri="{FF2B5EF4-FFF2-40B4-BE49-F238E27FC236}">
                    <a16:creationId xmlns:a16="http://schemas.microsoft.com/office/drawing/2014/main" id="{E310879F-97A3-4D4E-8A9B-23969EFF39DC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8678;p91">
                <a:extLst>
                  <a:ext uri="{FF2B5EF4-FFF2-40B4-BE49-F238E27FC236}">
                    <a16:creationId xmlns:a16="http://schemas.microsoft.com/office/drawing/2014/main" id="{7B045166-15DC-1D4E-9559-5E9291A9B1CA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8679;p91">
                <a:extLst>
                  <a:ext uri="{FF2B5EF4-FFF2-40B4-BE49-F238E27FC236}">
                    <a16:creationId xmlns:a16="http://schemas.microsoft.com/office/drawing/2014/main" id="{300A15DA-306C-9743-A4D2-763ED8D3E1A2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8680;p91">
                <a:extLst>
                  <a:ext uri="{FF2B5EF4-FFF2-40B4-BE49-F238E27FC236}">
                    <a16:creationId xmlns:a16="http://schemas.microsoft.com/office/drawing/2014/main" id="{F4A05650-328D-2B47-90BB-6273D920D6CC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8681;p91">
                <a:extLst>
                  <a:ext uri="{FF2B5EF4-FFF2-40B4-BE49-F238E27FC236}">
                    <a16:creationId xmlns:a16="http://schemas.microsoft.com/office/drawing/2014/main" id="{C1FFE1F5-7CDD-884C-99F4-797EE13C0C40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8682;p91">
                <a:extLst>
                  <a:ext uri="{FF2B5EF4-FFF2-40B4-BE49-F238E27FC236}">
                    <a16:creationId xmlns:a16="http://schemas.microsoft.com/office/drawing/2014/main" id="{0F62AAA5-56DF-D14A-B5A0-BD2AFD86D06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8683;p91">
                <a:extLst>
                  <a:ext uri="{FF2B5EF4-FFF2-40B4-BE49-F238E27FC236}">
                    <a16:creationId xmlns:a16="http://schemas.microsoft.com/office/drawing/2014/main" id="{4EE5BF60-6E34-3F4A-86FA-4A54C14614A5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8684;p91">
                <a:extLst>
                  <a:ext uri="{FF2B5EF4-FFF2-40B4-BE49-F238E27FC236}">
                    <a16:creationId xmlns:a16="http://schemas.microsoft.com/office/drawing/2014/main" id="{542EB897-9F31-BF40-A7BC-A3EAC306F4A7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8685;p91">
                <a:extLst>
                  <a:ext uri="{FF2B5EF4-FFF2-40B4-BE49-F238E27FC236}">
                    <a16:creationId xmlns:a16="http://schemas.microsoft.com/office/drawing/2014/main" id="{E1FAAC63-9F8C-544B-BF6F-5819EFC52106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8686;p91">
                <a:extLst>
                  <a:ext uri="{FF2B5EF4-FFF2-40B4-BE49-F238E27FC236}">
                    <a16:creationId xmlns:a16="http://schemas.microsoft.com/office/drawing/2014/main" id="{F2792E8E-DCD2-7847-BE17-2649F0864441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8687;p91">
                <a:extLst>
                  <a:ext uri="{FF2B5EF4-FFF2-40B4-BE49-F238E27FC236}">
                    <a16:creationId xmlns:a16="http://schemas.microsoft.com/office/drawing/2014/main" id="{63E0D533-01BF-3746-8E46-7FAE7E7969A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8688;p91">
                <a:extLst>
                  <a:ext uri="{FF2B5EF4-FFF2-40B4-BE49-F238E27FC236}">
                    <a16:creationId xmlns:a16="http://schemas.microsoft.com/office/drawing/2014/main" id="{F42C81D6-3193-534C-B9C8-EF101E636B17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8689;p91">
                <a:extLst>
                  <a:ext uri="{FF2B5EF4-FFF2-40B4-BE49-F238E27FC236}">
                    <a16:creationId xmlns:a16="http://schemas.microsoft.com/office/drawing/2014/main" id="{CFE717F1-1467-4848-BC2B-AE0DF35CAF7A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8690;p91">
                <a:extLst>
                  <a:ext uri="{FF2B5EF4-FFF2-40B4-BE49-F238E27FC236}">
                    <a16:creationId xmlns:a16="http://schemas.microsoft.com/office/drawing/2014/main" id="{5D92AF4F-B4FB-784D-BA52-391A3E2BA9F1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8691;p91">
                <a:extLst>
                  <a:ext uri="{FF2B5EF4-FFF2-40B4-BE49-F238E27FC236}">
                    <a16:creationId xmlns:a16="http://schemas.microsoft.com/office/drawing/2014/main" id="{1BA18DFB-D8D8-3346-A82E-082A429617A0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8692;p91">
                <a:extLst>
                  <a:ext uri="{FF2B5EF4-FFF2-40B4-BE49-F238E27FC236}">
                    <a16:creationId xmlns:a16="http://schemas.microsoft.com/office/drawing/2014/main" id="{6993F5C0-4568-2B41-A96C-7B021E779619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8693;p91">
                <a:extLst>
                  <a:ext uri="{FF2B5EF4-FFF2-40B4-BE49-F238E27FC236}">
                    <a16:creationId xmlns:a16="http://schemas.microsoft.com/office/drawing/2014/main" id="{B925A664-47E8-984E-9052-939A9176AD07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8694;p91">
                <a:extLst>
                  <a:ext uri="{FF2B5EF4-FFF2-40B4-BE49-F238E27FC236}">
                    <a16:creationId xmlns:a16="http://schemas.microsoft.com/office/drawing/2014/main" id="{32A51362-EE9A-154A-A051-AD576EDC483B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8695;p91">
                <a:extLst>
                  <a:ext uri="{FF2B5EF4-FFF2-40B4-BE49-F238E27FC236}">
                    <a16:creationId xmlns:a16="http://schemas.microsoft.com/office/drawing/2014/main" id="{AABE38B2-83E2-7B47-97D8-773913332A29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8696;p91">
                <a:extLst>
                  <a:ext uri="{FF2B5EF4-FFF2-40B4-BE49-F238E27FC236}">
                    <a16:creationId xmlns:a16="http://schemas.microsoft.com/office/drawing/2014/main" id="{46CEAD55-02CF-3043-926F-64F0DF9E852C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8697;p91">
                <a:extLst>
                  <a:ext uri="{FF2B5EF4-FFF2-40B4-BE49-F238E27FC236}">
                    <a16:creationId xmlns:a16="http://schemas.microsoft.com/office/drawing/2014/main" id="{552301B3-46CC-3442-90C0-58003E8CA7D9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8698;p91">
                <a:extLst>
                  <a:ext uri="{FF2B5EF4-FFF2-40B4-BE49-F238E27FC236}">
                    <a16:creationId xmlns:a16="http://schemas.microsoft.com/office/drawing/2014/main" id="{46596164-2A1D-6146-B217-EA1E29BAE782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8699;p91">
                <a:extLst>
                  <a:ext uri="{FF2B5EF4-FFF2-40B4-BE49-F238E27FC236}">
                    <a16:creationId xmlns:a16="http://schemas.microsoft.com/office/drawing/2014/main" id="{BB1DF0D3-00B8-DE4E-B521-12F5D29CFF2C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8700;p91">
                <a:extLst>
                  <a:ext uri="{FF2B5EF4-FFF2-40B4-BE49-F238E27FC236}">
                    <a16:creationId xmlns:a16="http://schemas.microsoft.com/office/drawing/2014/main" id="{7C23951B-5BC6-6A48-80D8-E4D3227975C3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8701;p91">
                <a:extLst>
                  <a:ext uri="{FF2B5EF4-FFF2-40B4-BE49-F238E27FC236}">
                    <a16:creationId xmlns:a16="http://schemas.microsoft.com/office/drawing/2014/main" id="{9462D2F0-0496-A04D-9B5D-381F6346E6F2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8702;p91">
                <a:extLst>
                  <a:ext uri="{FF2B5EF4-FFF2-40B4-BE49-F238E27FC236}">
                    <a16:creationId xmlns:a16="http://schemas.microsoft.com/office/drawing/2014/main" id="{C99809D3-4DC4-1F40-BCA9-12E6CB88168F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8703;p91">
                <a:extLst>
                  <a:ext uri="{FF2B5EF4-FFF2-40B4-BE49-F238E27FC236}">
                    <a16:creationId xmlns:a16="http://schemas.microsoft.com/office/drawing/2014/main" id="{675F1118-5E3F-114D-9684-0D903E64270C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8704;p91">
                <a:extLst>
                  <a:ext uri="{FF2B5EF4-FFF2-40B4-BE49-F238E27FC236}">
                    <a16:creationId xmlns:a16="http://schemas.microsoft.com/office/drawing/2014/main" id="{6C8F5363-BCCE-2443-9221-6ED47063DAD3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8705;p91">
                <a:extLst>
                  <a:ext uri="{FF2B5EF4-FFF2-40B4-BE49-F238E27FC236}">
                    <a16:creationId xmlns:a16="http://schemas.microsoft.com/office/drawing/2014/main" id="{02CB03F7-39E3-5949-B542-D56C641FAFCD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8706;p91">
                <a:extLst>
                  <a:ext uri="{FF2B5EF4-FFF2-40B4-BE49-F238E27FC236}">
                    <a16:creationId xmlns:a16="http://schemas.microsoft.com/office/drawing/2014/main" id="{55C05ED8-5FC1-3B4E-84E7-601E97D591B8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8707;p91">
                <a:extLst>
                  <a:ext uri="{FF2B5EF4-FFF2-40B4-BE49-F238E27FC236}">
                    <a16:creationId xmlns:a16="http://schemas.microsoft.com/office/drawing/2014/main" id="{D77A9B03-BAB4-3A40-B533-D2AAF33F3426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8708;p91">
                <a:extLst>
                  <a:ext uri="{FF2B5EF4-FFF2-40B4-BE49-F238E27FC236}">
                    <a16:creationId xmlns:a16="http://schemas.microsoft.com/office/drawing/2014/main" id="{8C222262-554E-284A-837D-3936ED1E38E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8709;p91">
                <a:extLst>
                  <a:ext uri="{FF2B5EF4-FFF2-40B4-BE49-F238E27FC236}">
                    <a16:creationId xmlns:a16="http://schemas.microsoft.com/office/drawing/2014/main" id="{0F776873-D181-EF44-9446-BA2BC9E23445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8710;p91">
                <a:extLst>
                  <a:ext uri="{FF2B5EF4-FFF2-40B4-BE49-F238E27FC236}">
                    <a16:creationId xmlns:a16="http://schemas.microsoft.com/office/drawing/2014/main" id="{40723A9C-8C7C-9A4C-AAAB-A9AAAC2143CD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8711;p91">
                <a:extLst>
                  <a:ext uri="{FF2B5EF4-FFF2-40B4-BE49-F238E27FC236}">
                    <a16:creationId xmlns:a16="http://schemas.microsoft.com/office/drawing/2014/main" id="{09993681-DF5C-5E40-B95D-E88B7A5B5B87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8712;p91">
                <a:extLst>
                  <a:ext uri="{FF2B5EF4-FFF2-40B4-BE49-F238E27FC236}">
                    <a16:creationId xmlns:a16="http://schemas.microsoft.com/office/drawing/2014/main" id="{197BD6F6-113A-C048-8F10-4ABBFA7B683E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8713;p91">
                <a:extLst>
                  <a:ext uri="{FF2B5EF4-FFF2-40B4-BE49-F238E27FC236}">
                    <a16:creationId xmlns:a16="http://schemas.microsoft.com/office/drawing/2014/main" id="{6BD82EEE-768C-A84E-B641-E81479B7B9CA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8714;p91">
                <a:extLst>
                  <a:ext uri="{FF2B5EF4-FFF2-40B4-BE49-F238E27FC236}">
                    <a16:creationId xmlns:a16="http://schemas.microsoft.com/office/drawing/2014/main" id="{9D461FCE-B918-ED4C-B42C-95A3A8E3FBD3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8715;p91">
                <a:extLst>
                  <a:ext uri="{FF2B5EF4-FFF2-40B4-BE49-F238E27FC236}">
                    <a16:creationId xmlns:a16="http://schemas.microsoft.com/office/drawing/2014/main" id="{590C4937-49FD-0346-87F4-CCA1ECEDCE0D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8716;p91">
                <a:extLst>
                  <a:ext uri="{FF2B5EF4-FFF2-40B4-BE49-F238E27FC236}">
                    <a16:creationId xmlns:a16="http://schemas.microsoft.com/office/drawing/2014/main" id="{B700D7C7-9C6D-EE4A-BCDA-3C83513C8BEC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8717;p91">
                <a:extLst>
                  <a:ext uri="{FF2B5EF4-FFF2-40B4-BE49-F238E27FC236}">
                    <a16:creationId xmlns:a16="http://schemas.microsoft.com/office/drawing/2014/main" id="{1B64494B-9BDB-C04F-BEFB-A1C24E90481F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8718;p91">
                <a:extLst>
                  <a:ext uri="{FF2B5EF4-FFF2-40B4-BE49-F238E27FC236}">
                    <a16:creationId xmlns:a16="http://schemas.microsoft.com/office/drawing/2014/main" id="{CF8538EF-DF13-0F45-BC40-FF96B022854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8719;p91">
                <a:extLst>
                  <a:ext uri="{FF2B5EF4-FFF2-40B4-BE49-F238E27FC236}">
                    <a16:creationId xmlns:a16="http://schemas.microsoft.com/office/drawing/2014/main" id="{CD9C3FCC-E314-0842-8F83-9FBD26066E1C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8720;p91">
                <a:extLst>
                  <a:ext uri="{FF2B5EF4-FFF2-40B4-BE49-F238E27FC236}">
                    <a16:creationId xmlns:a16="http://schemas.microsoft.com/office/drawing/2014/main" id="{898326D1-C9AA-104E-B121-4CA550059B7A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8721;p91">
                <a:extLst>
                  <a:ext uri="{FF2B5EF4-FFF2-40B4-BE49-F238E27FC236}">
                    <a16:creationId xmlns:a16="http://schemas.microsoft.com/office/drawing/2014/main" id="{B0893CFC-90E4-0F4B-AC17-AA062A0EC330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8722;p91">
                <a:extLst>
                  <a:ext uri="{FF2B5EF4-FFF2-40B4-BE49-F238E27FC236}">
                    <a16:creationId xmlns:a16="http://schemas.microsoft.com/office/drawing/2014/main" id="{F746AE7C-81CD-5E43-A55F-5F3254CBCD07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8723;p91">
                <a:extLst>
                  <a:ext uri="{FF2B5EF4-FFF2-40B4-BE49-F238E27FC236}">
                    <a16:creationId xmlns:a16="http://schemas.microsoft.com/office/drawing/2014/main" id="{5BC65865-FCD4-124C-A60A-DC6F03EF5001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8724;p91">
                <a:extLst>
                  <a:ext uri="{FF2B5EF4-FFF2-40B4-BE49-F238E27FC236}">
                    <a16:creationId xmlns:a16="http://schemas.microsoft.com/office/drawing/2014/main" id="{BBDEAB39-88C5-624F-BCEC-1D185AD9C586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8725;p91">
                <a:extLst>
                  <a:ext uri="{FF2B5EF4-FFF2-40B4-BE49-F238E27FC236}">
                    <a16:creationId xmlns:a16="http://schemas.microsoft.com/office/drawing/2014/main" id="{5D95AF14-B0BD-0648-B6FA-24EBBE03B077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8726;p91">
                <a:extLst>
                  <a:ext uri="{FF2B5EF4-FFF2-40B4-BE49-F238E27FC236}">
                    <a16:creationId xmlns:a16="http://schemas.microsoft.com/office/drawing/2014/main" id="{3880E14F-7E05-1444-96CD-88A262CBE59D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8727;p91">
                <a:extLst>
                  <a:ext uri="{FF2B5EF4-FFF2-40B4-BE49-F238E27FC236}">
                    <a16:creationId xmlns:a16="http://schemas.microsoft.com/office/drawing/2014/main" id="{8F2D2937-A9FA-E94A-B864-2DDE598CBF71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8728;p91">
                <a:extLst>
                  <a:ext uri="{FF2B5EF4-FFF2-40B4-BE49-F238E27FC236}">
                    <a16:creationId xmlns:a16="http://schemas.microsoft.com/office/drawing/2014/main" id="{8F0AB3AB-F412-354A-B7F4-1A6A2C70EC59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8729;p91">
                <a:extLst>
                  <a:ext uri="{FF2B5EF4-FFF2-40B4-BE49-F238E27FC236}">
                    <a16:creationId xmlns:a16="http://schemas.microsoft.com/office/drawing/2014/main" id="{35472FED-9B37-B84E-8FF3-14489072C16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8730;p91">
                <a:extLst>
                  <a:ext uri="{FF2B5EF4-FFF2-40B4-BE49-F238E27FC236}">
                    <a16:creationId xmlns:a16="http://schemas.microsoft.com/office/drawing/2014/main" id="{872FC188-1C0E-6B46-81E6-F3DA12A63255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8731;p91">
                <a:extLst>
                  <a:ext uri="{FF2B5EF4-FFF2-40B4-BE49-F238E27FC236}">
                    <a16:creationId xmlns:a16="http://schemas.microsoft.com/office/drawing/2014/main" id="{FAD1009B-2F09-7F49-BD33-3B6BA54CC19F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8732;p91">
                <a:extLst>
                  <a:ext uri="{FF2B5EF4-FFF2-40B4-BE49-F238E27FC236}">
                    <a16:creationId xmlns:a16="http://schemas.microsoft.com/office/drawing/2014/main" id="{64280B6B-6693-EA4A-B501-2E362C9F0484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8733;p91">
                <a:extLst>
                  <a:ext uri="{FF2B5EF4-FFF2-40B4-BE49-F238E27FC236}">
                    <a16:creationId xmlns:a16="http://schemas.microsoft.com/office/drawing/2014/main" id="{6930E410-925B-2A4E-AB37-77DE481E9E4B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8734;p91">
                <a:extLst>
                  <a:ext uri="{FF2B5EF4-FFF2-40B4-BE49-F238E27FC236}">
                    <a16:creationId xmlns:a16="http://schemas.microsoft.com/office/drawing/2014/main" id="{ECCF7490-70AC-F646-9430-238739DB5325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8735;p91">
                <a:extLst>
                  <a:ext uri="{FF2B5EF4-FFF2-40B4-BE49-F238E27FC236}">
                    <a16:creationId xmlns:a16="http://schemas.microsoft.com/office/drawing/2014/main" id="{4F287F2F-D771-D844-881E-0675E8408BB7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8736;p91">
                <a:extLst>
                  <a:ext uri="{FF2B5EF4-FFF2-40B4-BE49-F238E27FC236}">
                    <a16:creationId xmlns:a16="http://schemas.microsoft.com/office/drawing/2014/main" id="{EB798D9C-D5E4-A148-A0B6-2D7F4DDF8BCD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8737;p91">
                <a:extLst>
                  <a:ext uri="{FF2B5EF4-FFF2-40B4-BE49-F238E27FC236}">
                    <a16:creationId xmlns:a16="http://schemas.microsoft.com/office/drawing/2014/main" id="{40B7979E-0E0D-AF4C-9F53-F854247F8021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8738;p91">
                <a:extLst>
                  <a:ext uri="{FF2B5EF4-FFF2-40B4-BE49-F238E27FC236}">
                    <a16:creationId xmlns:a16="http://schemas.microsoft.com/office/drawing/2014/main" id="{0652407B-278C-9A4C-890A-60EF90344E2C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8739;p91">
                <a:extLst>
                  <a:ext uri="{FF2B5EF4-FFF2-40B4-BE49-F238E27FC236}">
                    <a16:creationId xmlns:a16="http://schemas.microsoft.com/office/drawing/2014/main" id="{2DC86C0D-4E8A-E848-B6A3-2A7107913B94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8740;p91">
                <a:extLst>
                  <a:ext uri="{FF2B5EF4-FFF2-40B4-BE49-F238E27FC236}">
                    <a16:creationId xmlns:a16="http://schemas.microsoft.com/office/drawing/2014/main" id="{4A3EF3B7-B972-304D-A6FF-0EB509E26786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8741;p91">
                <a:extLst>
                  <a:ext uri="{FF2B5EF4-FFF2-40B4-BE49-F238E27FC236}">
                    <a16:creationId xmlns:a16="http://schemas.microsoft.com/office/drawing/2014/main" id="{97345300-E751-0F4D-858F-C3C0ED45EFAE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8742;p91">
                <a:extLst>
                  <a:ext uri="{FF2B5EF4-FFF2-40B4-BE49-F238E27FC236}">
                    <a16:creationId xmlns:a16="http://schemas.microsoft.com/office/drawing/2014/main" id="{3AE7361F-FD10-1C4E-B75D-7D101F3BD9C1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8743;p91">
                <a:extLst>
                  <a:ext uri="{FF2B5EF4-FFF2-40B4-BE49-F238E27FC236}">
                    <a16:creationId xmlns:a16="http://schemas.microsoft.com/office/drawing/2014/main" id="{4E683D1C-5141-DB42-A1CD-96CB5CD84E48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8744;p91">
                <a:extLst>
                  <a:ext uri="{FF2B5EF4-FFF2-40B4-BE49-F238E27FC236}">
                    <a16:creationId xmlns:a16="http://schemas.microsoft.com/office/drawing/2014/main" id="{7D8078E0-B967-124C-8504-4609EAF62DEF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8745;p91">
                <a:extLst>
                  <a:ext uri="{FF2B5EF4-FFF2-40B4-BE49-F238E27FC236}">
                    <a16:creationId xmlns:a16="http://schemas.microsoft.com/office/drawing/2014/main" id="{B74D3DC0-0691-A74F-88DC-511F17C96FF5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8746;p91">
                <a:extLst>
                  <a:ext uri="{FF2B5EF4-FFF2-40B4-BE49-F238E27FC236}">
                    <a16:creationId xmlns:a16="http://schemas.microsoft.com/office/drawing/2014/main" id="{3A65340D-B4EB-6949-B25B-1C7D4269544F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8747;p91">
                <a:extLst>
                  <a:ext uri="{FF2B5EF4-FFF2-40B4-BE49-F238E27FC236}">
                    <a16:creationId xmlns:a16="http://schemas.microsoft.com/office/drawing/2014/main" id="{A7B87D4A-506A-F84E-B073-79F5C68E34E0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8748;p91">
                <a:extLst>
                  <a:ext uri="{FF2B5EF4-FFF2-40B4-BE49-F238E27FC236}">
                    <a16:creationId xmlns:a16="http://schemas.microsoft.com/office/drawing/2014/main" id="{C58D4302-44FD-8749-9AF5-04612C8F0FE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8749;p91">
                <a:extLst>
                  <a:ext uri="{FF2B5EF4-FFF2-40B4-BE49-F238E27FC236}">
                    <a16:creationId xmlns:a16="http://schemas.microsoft.com/office/drawing/2014/main" id="{9EE7639C-D30D-6F4F-8F4F-7166B77AB068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8750;p91">
                <a:extLst>
                  <a:ext uri="{FF2B5EF4-FFF2-40B4-BE49-F238E27FC236}">
                    <a16:creationId xmlns:a16="http://schemas.microsoft.com/office/drawing/2014/main" id="{280752A5-28B5-4D44-9655-FAE8506EE4C1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3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14" name="Google Shape;5814;p3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PROCESSING</a:t>
            </a:r>
            <a:endParaRPr dirty="0"/>
          </a:p>
        </p:txBody>
      </p:sp>
      <p:grpSp>
        <p:nvGrpSpPr>
          <p:cNvPr id="5816" name="Google Shape;5816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817" name="Google Shape;5817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845" name="Google Shape;5845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873" name="Google Shape;5873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00" name="Google Shape;5900;p3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1" name="Google Shape;5901;p38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2" name="Google Shape;5902;p38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FB7B6F-C685-9E49-AA28-90A1ECDEE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4572000" y="873276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GRAYSCALE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4572000" y="166430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an image of a ramen packet to black/white using the grayscale method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grayscale uses RGB values to determine the corresponding combination for the grayscale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4772346" y="1078697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7264771" y="107869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12F83D60-C634-6E45-964D-381E6C85D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" y="2532333"/>
            <a:ext cx="3317113" cy="2622099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hand holding a black box with food on it&#10;&#10;Description automatically generated with low confidence">
            <a:extLst>
              <a:ext uri="{FF2B5EF4-FFF2-40B4-BE49-F238E27FC236}">
                <a16:creationId xmlns:a16="http://schemas.microsoft.com/office/drawing/2014/main" id="{FA2575E0-042B-C648-81C2-35F0B8BA2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317113" cy="262209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4572000" y="952788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4572000" y="174381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 video of my cat’s movement using a variety of methods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4772346" y="1158209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7264771" y="1158209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91233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377</Words>
  <Application>Microsoft Macintosh PowerPoint</Application>
  <PresentationFormat>On-screen Show (16:9)</PresentationFormat>
  <Paragraphs>82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Advent Pro Medium</vt:lpstr>
      <vt:lpstr>Arial</vt:lpstr>
      <vt:lpstr>Lato Black</vt:lpstr>
      <vt:lpstr>Lato</vt:lpstr>
      <vt:lpstr>Orbitron Regular</vt:lpstr>
      <vt:lpstr>Orbitron</vt:lpstr>
      <vt:lpstr>Advent Pro</vt:lpstr>
      <vt:lpstr>Retro Video Games Newsletter XL by Slidesgo</vt:lpstr>
      <vt:lpstr>OpenCV</vt:lpstr>
      <vt:lpstr>TABLE OF CONTENTS</vt:lpstr>
      <vt:lpstr>01</vt:lpstr>
      <vt:lpstr>WHAT IS OPENCV?</vt:lpstr>
      <vt:lpstr>MODULES</vt:lpstr>
      <vt:lpstr>MODULES</vt:lpstr>
      <vt:lpstr>02</vt:lpstr>
      <vt:lpstr>GRAYSCALE</vt:lpstr>
      <vt:lpstr>VIDEO</vt:lpstr>
      <vt:lpstr>SUBTRACTION</vt:lpstr>
      <vt:lpstr>OPTICAL FLOW</vt:lpstr>
      <vt:lpstr>DENSE OPTICAL</vt:lpstr>
      <vt:lpstr>03</vt:lpstr>
      <vt:lpstr>04</vt:lpstr>
      <vt:lpstr>APPLICATION</vt:lpstr>
      <vt:lpstr>05</vt:lpstr>
      <vt:lpstr>TECHNICAL</vt:lpstr>
      <vt:lpstr>TECHNICAL</vt:lpstr>
      <vt:lpstr>UPLOAD SETUP</vt:lpstr>
      <vt:lpstr>05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cp:lastModifiedBy>shantipriya30@yahoo.com</cp:lastModifiedBy>
  <cp:revision>27</cp:revision>
  <dcterms:modified xsi:type="dcterms:W3CDTF">2021-05-28T01:33:07Z</dcterms:modified>
</cp:coreProperties>
</file>